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xlsx" ContentType="application/vnd.openxmlformats-officedocument.spreadsheetml.sheet"/>
  <Default Extension="bin" ContentType="application/vnd.openxmlformats-officedocument.oleObject"/>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
  </p:notesMasterIdLst>
  <p:handoutMasterIdLst>
    <p:handoutMasterId r:id="rId19"/>
  </p:handoutMasterIdLst>
  <p:sldIdLst>
    <p:sldId id="256" r:id="rId3"/>
    <p:sldId id="345" r:id="rId5"/>
    <p:sldId id="346" r:id="rId6"/>
    <p:sldId id="411" r:id="rId7"/>
    <p:sldId id="412" r:id="rId8"/>
    <p:sldId id="378" r:id="rId9"/>
    <p:sldId id="379" r:id="rId10"/>
    <p:sldId id="413" r:id="rId11"/>
    <p:sldId id="414" r:id="rId12"/>
    <p:sldId id="422" r:id="rId13"/>
    <p:sldId id="347" r:id="rId14"/>
    <p:sldId id="348" r:id="rId15"/>
    <p:sldId id="349" r:id="rId16"/>
    <p:sldId id="350" r:id="rId17"/>
    <p:sldId id="310" r:id="rId18"/>
  </p:sldIdLst>
  <p:sldSz cx="9144000" cy="5144135" type="screen16x9"/>
  <p:notesSz cx="6858000" cy="9144000"/>
  <p:defaultTex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0B11"/>
    <a:srgbClr val="004A86"/>
    <a:srgbClr val="104780"/>
    <a:srgbClr val="FF99CC"/>
    <a:srgbClr val="3B38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09" autoAdjust="0"/>
  </p:normalViewPr>
  <p:slideViewPr>
    <p:cSldViewPr showGuides="1">
      <p:cViewPr varScale="1">
        <p:scale>
          <a:sx n="67" d="100"/>
          <a:sy n="67" d="100"/>
        </p:scale>
        <p:origin x="-1476" y="-96"/>
      </p:cViewPr>
      <p:guideLst>
        <p:guide orient="horz" pos="1143"/>
        <p:guide pos="385"/>
        <p:guide pos="5257"/>
        <p:guide pos="2881"/>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4158"/>
    </p:cViewPr>
  </p:sorterViewPr>
  <p:notesViewPr>
    <p:cSldViewPr showGuides="1">
      <p:cViewPr varScale="1">
        <p:scale>
          <a:sx n="81" d="100"/>
          <a:sy n="81" d="100"/>
        </p:scale>
        <p:origin x="-2088" y="-90"/>
      </p:cViewPr>
      <p:guideLst>
        <p:guide orient="horz" pos="3225"/>
        <p:guide pos="2161"/>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2" Type="http://schemas.openxmlformats.org/officeDocument/2006/relationships/tableStyles" Target="tableStyles.xml"/><Relationship Id="rId21" Type="http://schemas.openxmlformats.org/officeDocument/2006/relationships/viewProps" Target="viewProps.xml"/><Relationship Id="rId20" Type="http://schemas.openxmlformats.org/officeDocument/2006/relationships/presProps" Target="presProps.xml"/><Relationship Id="rId2" Type="http://schemas.openxmlformats.org/officeDocument/2006/relationships/theme" Target="theme/theme1.xml"/><Relationship Id="rId19" Type="http://schemas.openxmlformats.org/officeDocument/2006/relationships/handoutMaster" Target="handoutMasters/handoutMaster1.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kumimoji="1" sz="1200">
                <a:latin typeface="+mn-lt"/>
                <a:ea typeface="+mn-ea"/>
              </a:defRPr>
            </a:lvl1pPr>
          </a:lstStyle>
          <a:p>
            <a:pPr>
              <a:defRPr/>
            </a:pPr>
            <a:endParaRPr lang="zh-CN" alt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kumimoji="1" sz="1200">
                <a:latin typeface="+mn-lt"/>
                <a:ea typeface="+mn-ea"/>
              </a:defRPr>
            </a:lvl1pPr>
          </a:lstStyle>
          <a:p>
            <a:pPr>
              <a:defRPr/>
            </a:pPr>
            <a:fld id="{BA4E9C6B-EE78-419F-A042-40757EE8FF35}" type="datetimeFigureOut">
              <a:rPr lang="zh-CN" altLang="en-US"/>
            </a:fld>
            <a:endParaRPr lang="zh-CN" alt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kumimoji="1" sz="1200">
                <a:latin typeface="+mn-lt"/>
                <a:ea typeface="+mn-ea"/>
              </a:defRPr>
            </a:lvl1pPr>
          </a:lstStyle>
          <a:p>
            <a:pPr>
              <a:defRPr/>
            </a:pPr>
            <a:endParaRPr lang="zh-CN" alt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kumimoji="1" sz="1200">
                <a:latin typeface="+mn-lt"/>
                <a:ea typeface="+mn-ea"/>
              </a:defRPr>
            </a:lvl1pPr>
          </a:lstStyle>
          <a:p>
            <a:pPr>
              <a:defRPr/>
            </a:pPr>
            <a:fld id="{127D15B0-3ECF-4AD5-86CF-7551271C0540}" type="slidenum">
              <a:rPr lang="zh-CN" altLang="en-US"/>
            </a:fld>
            <a:endParaRPr lang="zh-CN" alt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kumimoji="1" sz="1200">
                <a:latin typeface="+mn-lt"/>
                <a:ea typeface="+mn-ea"/>
              </a:defRPr>
            </a:lvl1pPr>
          </a:lstStyle>
          <a:p>
            <a:pPr>
              <a:defRPr/>
            </a:pPr>
            <a:endParaRPr lang="zh-CN" alt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kumimoji="1" sz="1200">
                <a:latin typeface="+mn-lt"/>
                <a:ea typeface="+mn-ea"/>
              </a:defRPr>
            </a:lvl1pPr>
          </a:lstStyle>
          <a:p>
            <a:pPr>
              <a:defRPr/>
            </a:pPr>
            <a:fld id="{92173B9B-00C0-409F-BE31-8B2FEA6F3326}" type="datetimeFigureOut">
              <a:rPr lang="zh-CN" altLang="en-US"/>
            </a:fld>
            <a:endParaRPr lang="zh-CN" altLang="en-US"/>
          </a:p>
        </p:txBody>
      </p:sp>
      <p:sp>
        <p:nvSpPr>
          <p:cNvPr id="4" name="Slide Image Placeholder 3"/>
          <p:cNvSpPr>
            <a:spLocks noGrp="1" noRot="1" noChangeAspect="1"/>
          </p:cNvSpPr>
          <p:nvPr>
            <p:ph type="sldImg" idx="2"/>
          </p:nvPr>
        </p:nvSpPr>
        <p:spPr>
          <a:xfrm>
            <a:off x="381533" y="685800"/>
            <a:ext cx="6094934"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ltLang="zh-CN" noProof="0" smtClean="0"/>
              <a:t>Click to edit Master text styles</a:t>
            </a:r>
            <a:endParaRPr lang="en-GB" altLang="zh-CN" noProof="0" smtClean="0"/>
          </a:p>
          <a:p>
            <a:pPr lvl="1"/>
            <a:r>
              <a:rPr lang="en-GB" altLang="zh-CN" noProof="0" smtClean="0"/>
              <a:t>Second level</a:t>
            </a:r>
            <a:endParaRPr lang="en-GB" altLang="zh-CN" noProof="0" smtClean="0"/>
          </a:p>
          <a:p>
            <a:pPr lvl="2"/>
            <a:r>
              <a:rPr lang="en-GB" altLang="zh-CN" noProof="0" smtClean="0"/>
              <a:t>Third level</a:t>
            </a:r>
            <a:endParaRPr lang="en-GB" altLang="zh-CN" noProof="0" smtClean="0"/>
          </a:p>
          <a:p>
            <a:pPr lvl="3"/>
            <a:r>
              <a:rPr lang="en-GB" altLang="zh-CN" noProof="0" smtClean="0"/>
              <a:t>Fourth level</a:t>
            </a:r>
            <a:endParaRPr lang="en-GB" altLang="zh-CN" noProof="0" smtClean="0"/>
          </a:p>
          <a:p>
            <a:pPr lvl="4"/>
            <a:r>
              <a:rPr lang="en-GB" altLang="zh-CN" noProof="0" smtClean="0"/>
              <a:t>Fifth level</a:t>
            </a:r>
            <a:endParaRPr lang="zh-CN" alt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kumimoji="1" sz="1200">
                <a:latin typeface="+mn-lt"/>
                <a:ea typeface="+mn-ea"/>
              </a:defRPr>
            </a:lvl1pPr>
          </a:lstStyle>
          <a:p>
            <a:pPr>
              <a:defRPr/>
            </a:pPr>
            <a:endParaRPr lang="zh-CN" alt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kumimoji="1" sz="1200">
                <a:latin typeface="+mn-lt"/>
                <a:ea typeface="+mn-ea"/>
              </a:defRPr>
            </a:lvl1pPr>
          </a:lstStyle>
          <a:p>
            <a:pPr>
              <a:defRPr/>
            </a:pPr>
            <a:fld id="{478B2B1C-2F2B-4FCD-AC61-FE87AF7954D7}" type="slidenum">
              <a:rPr lang="zh-CN" altLang="en-US"/>
            </a:fld>
            <a:endParaRPr lang="zh-CN" altLang="en-US"/>
          </a:p>
        </p:txBody>
      </p:sp>
    </p:spTree>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4" name="灯片编号占位符 3"/>
          <p:cNvSpPr>
            <a:spLocks noGrp="1"/>
          </p:cNvSpPr>
          <p:nvPr>
            <p:ph type="sldNum" sz="quarter" idx="5"/>
          </p:nvPr>
        </p:nvSpPr>
        <p:spPr/>
        <p:txBody>
          <a:bodyPr/>
          <a:p>
            <a:pPr>
              <a:defRPr/>
            </a:pPr>
            <a:fld id="{478B2B1C-2F2B-4FCD-AC61-FE87AF7954D7}" type="slidenum">
              <a:rPr lang="zh-CN" altLang="en-US"/>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4" name="灯片编号占位符 3"/>
          <p:cNvSpPr>
            <a:spLocks noGrp="1"/>
          </p:cNvSpPr>
          <p:nvPr>
            <p:ph type="sldNum" sz="quarter" idx="5"/>
          </p:nvPr>
        </p:nvSpPr>
        <p:spPr/>
        <p:txBody>
          <a:bodyPr/>
          <a:p>
            <a:pPr>
              <a:defRPr/>
            </a:pPr>
            <a:fld id="{478B2B1C-2F2B-4FCD-AC61-FE87AF7954D7}" type="slidenum">
              <a:rPr lang="zh-CN" altLang="en-US"/>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pPr marL="266700" indent="-266700"/>
            <a:r>
              <a:rPr lang="en-US">
                <a:latin typeface="宋体" panose="02010600030101010101" pitchFamily="2" charset="-122"/>
                <a:sym typeface="+mn-ea"/>
              </a:rPr>
              <a:t>1) </a:t>
            </a:r>
            <a:r>
              <a:rPr lang="zh-CN">
                <a:ea typeface="宋体" panose="02010600030101010101" pitchFamily="2" charset="-122"/>
                <a:sym typeface="+mn-ea"/>
              </a:rPr>
              <a:t>单一母线电源故障不影响其余网络节点通讯功能。例如</a:t>
            </a:r>
            <a:r>
              <a:rPr lang="zh-CN">
                <a:ea typeface="宋体" panose="02010600030101010101" pitchFamily="2" charset="-122"/>
                <a:cs typeface="Times New Roman" panose="02020603050405020304" pitchFamily="18" charset="0"/>
                <a:sym typeface="+mn-ea"/>
              </a:rPr>
              <a:t>A列供电设备电源总体故障，不影响B列电源供电设备正常通讯功能，B列设备仍能正常发挥保护控制功能。</a:t>
            </a:r>
            <a:endParaRPr lang="zh-CN" b="0">
              <a:ea typeface="宋体" panose="02010600030101010101" pitchFamily="2" charset="-122"/>
              <a:cs typeface="Times New Roman" panose="02020603050405020304" pitchFamily="18" charset="0"/>
            </a:endParaRPr>
          </a:p>
          <a:p>
            <a:pPr marL="266700" indent="-266700"/>
            <a:r>
              <a:rPr lang="en-US">
                <a:latin typeface="宋体" panose="02010600030101010101" pitchFamily="2" charset="-122"/>
                <a:sym typeface="+mn-ea"/>
              </a:rPr>
              <a:t>2) </a:t>
            </a:r>
            <a:r>
              <a:rPr lang="zh-CN">
                <a:ea typeface="宋体" panose="02010600030101010101" pitchFamily="2" charset="-122"/>
                <a:sym typeface="+mn-ea"/>
              </a:rPr>
              <a:t>单一子供电柜故障不影响其余网络节点通讯功能。例如</a:t>
            </a:r>
            <a:r>
              <a:rPr lang="zh-CN">
                <a:ea typeface="宋体" panose="02010600030101010101" pitchFamily="2" charset="-122"/>
                <a:cs typeface="Times New Roman" panose="02020603050405020304" pitchFamily="18" charset="0"/>
                <a:sym typeface="+mn-ea"/>
              </a:rPr>
              <a:t>KCS031TB子电源柜故障，除其直接供电设备网络节点故障脱网外，其余设备仍能维持正常通讯功能，发挥正常控制功能。</a:t>
            </a:r>
            <a:endParaRPr lang="zh-CN" b="0">
              <a:ea typeface="宋体" panose="02010600030101010101" pitchFamily="2" charset="-122"/>
              <a:cs typeface="Times New Roman" panose="02020603050405020304" pitchFamily="18" charset="0"/>
            </a:endParaRPr>
          </a:p>
          <a:p>
            <a:pPr marL="266700" indent="-266700"/>
            <a:r>
              <a:rPr lang="en-US">
                <a:latin typeface="宋体" panose="02010600030101010101" pitchFamily="2" charset="-122"/>
                <a:sym typeface="+mn-ea"/>
              </a:rPr>
              <a:t>3) </a:t>
            </a:r>
            <a:r>
              <a:rPr lang="zh-CN">
                <a:ea typeface="宋体" panose="02010600030101010101" pitchFamily="2" charset="-122"/>
                <a:sym typeface="+mn-ea"/>
              </a:rPr>
              <a:t>单一厂房故障不影响其余网络节点通讯功能。例如</a:t>
            </a:r>
            <a:r>
              <a:rPr lang="zh-CN">
                <a:ea typeface="宋体" panose="02010600030101010101" pitchFamily="2" charset="-122"/>
                <a:cs typeface="Times New Roman" panose="02020603050405020304" pitchFamily="18" charset="0"/>
                <a:sym typeface="+mn-ea"/>
              </a:rPr>
              <a:t>L505厂房失效仅导致本厂房内网络节点故障脱网，不影响其余仪控设备通讯及控制保护功能。</a:t>
            </a:r>
            <a:endParaRPr lang="zh-CN" b="0">
              <a:ea typeface="宋体" panose="02010600030101010101" pitchFamily="2" charset="-122"/>
              <a:cs typeface="Times New Roman" panose="02020603050405020304" pitchFamily="18" charset="0"/>
            </a:endParaRPr>
          </a:p>
          <a:p>
            <a:pPr marL="266700" indent="-266700"/>
            <a:r>
              <a:rPr lang="en-US">
                <a:latin typeface="宋体" panose="02010600030101010101" pitchFamily="2" charset="-122"/>
                <a:sym typeface="+mn-ea"/>
              </a:rPr>
              <a:t>4) </a:t>
            </a:r>
            <a:r>
              <a:rPr lang="zh-CN">
                <a:ea typeface="宋体" panose="02010600030101010101" pitchFamily="2" charset="-122"/>
                <a:sym typeface="+mn-ea"/>
              </a:rPr>
              <a:t>单一机柜</a:t>
            </a:r>
            <a:r>
              <a:rPr lang="zh-CN">
                <a:ea typeface="宋体" panose="02010600030101010101" pitchFamily="2" charset="-122"/>
                <a:cs typeface="Times New Roman" panose="02020603050405020304" pitchFamily="18" charset="0"/>
                <a:sym typeface="+mn-ea"/>
              </a:rPr>
              <a:t>/盘台失效，不影响其余机柜/盘台网络节点功能。例如DTC-A列机柜损毁，DTC-A1和DTC-A2除本身功能丧失外，不会影响环网中其他网络节点通讯及控制功能。</a:t>
            </a:r>
            <a:endParaRPr lang="zh-CN" b="0">
              <a:ea typeface="宋体" panose="02010600030101010101" pitchFamily="2" charset="-122"/>
              <a:cs typeface="Times New Roman" panose="02020603050405020304" pitchFamily="18" charset="0"/>
            </a:endParaRPr>
          </a:p>
          <a:p>
            <a:pPr marL="266700" indent="-266700"/>
            <a:r>
              <a:rPr lang="en-US">
                <a:latin typeface="宋体" panose="02010600030101010101" pitchFamily="2" charset="-122"/>
                <a:sym typeface="+mn-ea"/>
              </a:rPr>
              <a:t>5) </a:t>
            </a:r>
            <a:r>
              <a:rPr lang="zh-CN">
                <a:ea typeface="宋体" panose="02010600030101010101" pitchFamily="2" charset="-122"/>
                <a:sym typeface="+mn-ea"/>
              </a:rPr>
              <a:t>单一保护功能失效，不影响其余网络节点功能。例如停堆保护功能</a:t>
            </a:r>
            <a:r>
              <a:rPr lang="zh-CN">
                <a:ea typeface="宋体" panose="02010600030101010101" pitchFamily="2" charset="-122"/>
                <a:cs typeface="Times New Roman" panose="02020603050405020304" pitchFamily="18" charset="0"/>
                <a:sym typeface="+mn-ea"/>
              </a:rPr>
              <a:t>1通道子组1（即P1C1）功能丧失，不影响其余仪控设备通讯及控制保护功能。</a:t>
            </a:r>
            <a:endParaRPr lang="zh-CN" altLang="en-US"/>
          </a:p>
          <a:p>
            <a:endParaRPr lang="zh-CN" altLang="en-US"/>
          </a:p>
        </p:txBody>
      </p:sp>
      <p:sp>
        <p:nvSpPr>
          <p:cNvPr id="4" name="灯片编号占位符 3"/>
          <p:cNvSpPr>
            <a:spLocks noGrp="1"/>
          </p:cNvSpPr>
          <p:nvPr>
            <p:ph type="sldNum" sz="quarter" idx="5"/>
          </p:nvPr>
        </p:nvSpPr>
        <p:spPr/>
        <p:txBody>
          <a:bodyPr/>
          <a:p>
            <a:pPr>
              <a:defRPr/>
            </a:pPr>
            <a:fld id="{478B2B1C-2F2B-4FCD-AC61-FE87AF7954D7}" type="slidenum">
              <a:rPr lang="zh-CN" altLang="en-US"/>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4" name="灯片编号占位符 3"/>
          <p:cNvSpPr>
            <a:spLocks noGrp="1"/>
          </p:cNvSpPr>
          <p:nvPr>
            <p:ph type="sldNum" sz="quarter" idx="5"/>
          </p:nvPr>
        </p:nvSpPr>
        <p:spPr/>
        <p:txBody>
          <a:bodyPr/>
          <a:p>
            <a:pPr>
              <a:defRPr/>
            </a:pPr>
            <a:fld id="{478B2B1C-2F2B-4FCD-AC61-FE87AF7954D7}" type="slidenum">
              <a:rPr lang="zh-CN" altLang="en-US"/>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安全级DCS系统在工程设计中或实际应用中面临的情况往往比其平台本身设想的应用场景更加复杂，因此工程设计和实施中需不断改进并解决产品本身的不足。</a:t>
            </a:r>
            <a:endParaRPr lang="zh-CN" altLang="en-US"/>
          </a:p>
        </p:txBody>
      </p:sp>
      <p:sp>
        <p:nvSpPr>
          <p:cNvPr id="4" name="灯片编号占位符 3"/>
          <p:cNvSpPr>
            <a:spLocks noGrp="1"/>
          </p:cNvSpPr>
          <p:nvPr>
            <p:ph type="sldNum" sz="quarter" idx="5"/>
          </p:nvPr>
        </p:nvSpPr>
        <p:spPr/>
        <p:txBody>
          <a:bodyPr/>
          <a:p>
            <a:pPr>
              <a:defRPr/>
            </a:pPr>
            <a:fld id="{478B2B1C-2F2B-4FCD-AC61-FE87AF7954D7}" type="slidenum">
              <a:rPr lang="zh-CN" altLang="en-US"/>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36625" y="2013302"/>
            <a:ext cx="7466013" cy="558898"/>
          </a:xfrm>
        </p:spPr>
        <p:txBody>
          <a:bodyPr>
            <a:noAutofit/>
          </a:bodyPr>
          <a:lstStyle>
            <a:lvl1pPr>
              <a:defRPr sz="3000">
                <a:solidFill>
                  <a:schemeClr val="bg1"/>
                </a:solidFill>
              </a:defRPr>
            </a:lvl1pPr>
          </a:lstStyle>
          <a:p>
            <a:r>
              <a:rPr lang="en-US" altLang="zh-CN" dirty="0" smtClean="0"/>
              <a:t>Click to edit Master title style</a:t>
            </a:r>
            <a:endParaRPr lang="zh-CN" altLang="en-US" dirty="0"/>
          </a:p>
        </p:txBody>
      </p:sp>
      <p:sp>
        <p:nvSpPr>
          <p:cNvPr id="3" name="Subtitle 2"/>
          <p:cNvSpPr>
            <a:spLocks noGrp="1"/>
          </p:cNvSpPr>
          <p:nvPr>
            <p:ph type="subTitle" idx="1"/>
          </p:nvPr>
        </p:nvSpPr>
        <p:spPr>
          <a:xfrm>
            <a:off x="936625" y="2572200"/>
            <a:ext cx="7466013" cy="810232"/>
          </a:xfrm>
        </p:spPr>
        <p:txBody>
          <a:bodyPr rIns="108000">
            <a:noAutofit/>
          </a:bodyPr>
          <a:lstStyle>
            <a:lvl1pPr marL="0" indent="0" algn="l">
              <a:spcBef>
                <a:spcPts val="225"/>
              </a:spcBef>
              <a:buNone/>
              <a:defRPr sz="1500" baseline="0">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8035" indent="0" algn="ctr">
              <a:buNone/>
              <a:defRPr>
                <a:solidFill>
                  <a:schemeClr val="tx1">
                    <a:tint val="75000"/>
                  </a:schemeClr>
                </a:solidFill>
              </a:defRPr>
            </a:lvl7pPr>
            <a:lvl8pPr marL="2400935" indent="0" algn="ctr">
              <a:buNone/>
              <a:defRPr>
                <a:solidFill>
                  <a:schemeClr val="tx1">
                    <a:tint val="75000"/>
                  </a:schemeClr>
                </a:solidFill>
              </a:defRPr>
            </a:lvl8pPr>
            <a:lvl9pPr marL="2743835" indent="0" algn="ctr">
              <a:buNone/>
              <a:defRPr>
                <a:solidFill>
                  <a:schemeClr val="tx1">
                    <a:tint val="75000"/>
                  </a:schemeClr>
                </a:solidFill>
              </a:defRPr>
            </a:lvl9pPr>
          </a:lstStyle>
          <a:p>
            <a:r>
              <a:rPr lang="en-US" altLang="zh-CN" dirty="0" smtClean="0"/>
              <a:t>Click to edit Master subtitle style</a:t>
            </a:r>
            <a:endParaRPr lang="zh-CN" altLang="en-US" dirty="0"/>
          </a:p>
        </p:txBody>
      </p:sp>
      <p:sp>
        <p:nvSpPr>
          <p:cNvPr id="10" name="Text Placeholder 9"/>
          <p:cNvSpPr>
            <a:spLocks noGrp="1"/>
          </p:cNvSpPr>
          <p:nvPr>
            <p:ph type="body" sz="quarter" idx="11"/>
          </p:nvPr>
        </p:nvSpPr>
        <p:spPr>
          <a:xfrm>
            <a:off x="936625" y="3382432"/>
            <a:ext cx="3851398" cy="324763"/>
          </a:xfrm>
        </p:spPr>
        <p:txBody>
          <a:bodyPr rIns="108000">
            <a:noAutofit/>
          </a:bodyPr>
          <a:lstStyle>
            <a:lvl1pPr marL="0" indent="0">
              <a:buFontTx/>
              <a:buNone/>
              <a:defRPr sz="1200" baseline="0">
                <a:solidFill>
                  <a:schemeClr val="tx1"/>
                </a:solidFill>
              </a:defRPr>
            </a:lvl1pPr>
          </a:lstStyle>
          <a:p>
            <a:pPr lvl="0"/>
            <a:r>
              <a:rPr lang="en-US" altLang="zh-CN" dirty="0" smtClean="0"/>
              <a:t>Click to edit Master text styles</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p:cNvSpPr>
            <a:spLocks noGrp="1"/>
          </p:cNvSpPr>
          <p:nvPr>
            <p:ph type="title"/>
          </p:nvPr>
        </p:nvSpPr>
        <p:spPr>
          <a:xfrm>
            <a:off x="741363" y="1059842"/>
            <a:ext cx="7661275" cy="3564164"/>
          </a:xfrm>
        </p:spPr>
        <p:txBody>
          <a:bodyPr tIns="0" bIns="0">
            <a:normAutofit/>
          </a:bodyPr>
          <a:lstStyle>
            <a:lvl1pPr>
              <a:lnSpc>
                <a:spcPct val="120000"/>
              </a:lnSpc>
              <a:defRPr sz="2100"/>
            </a:lvl1pPr>
          </a:lstStyle>
          <a:p>
            <a:r>
              <a:rPr lang="en-US" altLang="zh-CN" dirty="0" smtClean="0"/>
              <a:t>Click to edit Master title style</a:t>
            </a:r>
            <a:endParaRPr lang="zh-CN" altLang="en-US" dirty="0"/>
          </a:p>
        </p:txBody>
      </p:sp>
      <p:sp>
        <p:nvSpPr>
          <p:cNvPr id="3" name="Slide Number Placeholder 5"/>
          <p:cNvSpPr>
            <a:spLocks noGrp="1"/>
          </p:cNvSpPr>
          <p:nvPr>
            <p:ph type="sldNum" sz="quarter" idx="10"/>
          </p:nvPr>
        </p:nvSpPr>
        <p:spPr/>
        <p:txBody>
          <a:bodyPr/>
          <a:lstStyle>
            <a:lvl1pPr>
              <a:defRPr/>
            </a:lvl1pPr>
          </a:lstStyle>
          <a:p>
            <a:pPr>
              <a:defRPr/>
            </a:pPr>
            <a:fld id="{7B987037-1190-4159-B891-720D39016DD5}" type="slidenum">
              <a:rPr lang="zh-CN" altLang="en-US"/>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zh-CN" dirty="0" smtClean="0"/>
              <a:t>Click to edit Master title style</a:t>
            </a:r>
            <a:endParaRPr lang="zh-CN" altLang="en-US" dirty="0"/>
          </a:p>
        </p:txBody>
      </p:sp>
      <p:sp>
        <p:nvSpPr>
          <p:cNvPr id="3" name="Content Placeholder 2"/>
          <p:cNvSpPr>
            <a:spLocks noGrp="1"/>
          </p:cNvSpPr>
          <p:nvPr>
            <p:ph idx="1"/>
          </p:nvPr>
        </p:nvSpPr>
        <p:spPr/>
        <p:txBody>
          <a:bodyPr/>
          <a:lstStyle/>
          <a:p>
            <a:pPr lvl="0"/>
            <a:r>
              <a:rPr lang="en-US" altLang="zh-CN" dirty="0" smtClean="0"/>
              <a:t>Click to edit Master text styles</a:t>
            </a:r>
            <a:endParaRPr lang="en-US" altLang="zh-CN" dirty="0" smtClean="0"/>
          </a:p>
          <a:p>
            <a:pPr lvl="1"/>
            <a:r>
              <a:rPr lang="en-US" altLang="zh-CN" dirty="0" smtClean="0"/>
              <a:t>Second level</a:t>
            </a:r>
            <a:endParaRPr lang="en-US" altLang="zh-CN" dirty="0" smtClean="0"/>
          </a:p>
          <a:p>
            <a:pPr lvl="2"/>
            <a:r>
              <a:rPr lang="en-US" altLang="zh-CN" dirty="0" smtClean="0"/>
              <a:t>Third level</a:t>
            </a:r>
            <a:endParaRPr lang="en-US" altLang="zh-CN" dirty="0" smtClean="0"/>
          </a:p>
          <a:p>
            <a:pPr lvl="3"/>
            <a:r>
              <a:rPr lang="en-US" altLang="zh-CN" dirty="0" smtClean="0"/>
              <a:t>Fourth level</a:t>
            </a:r>
            <a:endParaRPr lang="en-US" altLang="zh-CN" dirty="0" smtClean="0"/>
          </a:p>
        </p:txBody>
      </p:sp>
      <p:sp>
        <p:nvSpPr>
          <p:cNvPr id="7" name="Subtitle 2"/>
          <p:cNvSpPr>
            <a:spLocks noGrp="1"/>
          </p:cNvSpPr>
          <p:nvPr>
            <p:ph type="subTitle" idx="13"/>
          </p:nvPr>
        </p:nvSpPr>
        <p:spPr>
          <a:xfrm>
            <a:off x="743488" y="983493"/>
            <a:ext cx="7659150" cy="378034"/>
          </a:xfrm>
        </p:spPr>
        <p:txBody>
          <a:bodyPr rIns="108000">
            <a:noAutofit/>
          </a:bodyPr>
          <a:lstStyle>
            <a:lvl1pPr marL="0" indent="0" algn="l">
              <a:buNone/>
              <a:defRPr sz="1500" baseline="0">
                <a:solidFill>
                  <a:schemeClr val="tx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8035" indent="0" algn="ctr">
              <a:buNone/>
              <a:defRPr>
                <a:solidFill>
                  <a:schemeClr val="tx1">
                    <a:tint val="75000"/>
                  </a:schemeClr>
                </a:solidFill>
              </a:defRPr>
            </a:lvl7pPr>
            <a:lvl8pPr marL="2400935" indent="0" algn="ctr">
              <a:buNone/>
              <a:defRPr>
                <a:solidFill>
                  <a:schemeClr val="tx1">
                    <a:tint val="75000"/>
                  </a:schemeClr>
                </a:solidFill>
              </a:defRPr>
            </a:lvl8pPr>
            <a:lvl9pPr marL="2743835" indent="0" algn="ctr">
              <a:buNone/>
              <a:defRPr>
                <a:solidFill>
                  <a:schemeClr val="tx1">
                    <a:tint val="75000"/>
                  </a:schemeClr>
                </a:solidFill>
              </a:defRPr>
            </a:lvl9pPr>
          </a:lstStyle>
          <a:p>
            <a:r>
              <a:rPr lang="en-US" altLang="zh-CN" dirty="0" smtClean="0"/>
              <a:t>Click to edit Master subtitle style</a:t>
            </a:r>
            <a:endParaRPr lang="zh-CN" altLang="en-US" dirty="0"/>
          </a:p>
        </p:txBody>
      </p:sp>
      <p:sp>
        <p:nvSpPr>
          <p:cNvPr id="5" name="Slide Number Placeholder 5"/>
          <p:cNvSpPr>
            <a:spLocks noGrp="1"/>
          </p:cNvSpPr>
          <p:nvPr>
            <p:ph type="sldNum" sz="quarter" idx="14"/>
          </p:nvPr>
        </p:nvSpPr>
        <p:spPr/>
        <p:txBody>
          <a:bodyPr/>
          <a:lstStyle>
            <a:lvl1pPr>
              <a:defRPr/>
            </a:lvl1pPr>
          </a:lstStyle>
          <a:p>
            <a:pPr>
              <a:defRPr/>
            </a:pPr>
            <a:fld id="{23FB690B-FC63-41E6-9345-FC31D0FB5B3B}" type="slidenum">
              <a:rPr lang="zh-CN" altLang="en-US"/>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Contents">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zh-CN" dirty="0" smtClean="0"/>
              <a:t>Click to edit Master title style</a:t>
            </a:r>
            <a:endParaRPr lang="zh-CN" altLang="en-US" dirty="0"/>
          </a:p>
        </p:txBody>
      </p:sp>
      <p:sp>
        <p:nvSpPr>
          <p:cNvPr id="3" name="Content Placeholder 2"/>
          <p:cNvSpPr>
            <a:spLocks noGrp="1"/>
          </p:cNvSpPr>
          <p:nvPr>
            <p:ph idx="1"/>
          </p:nvPr>
        </p:nvSpPr>
        <p:spPr>
          <a:xfrm>
            <a:off x="741363" y="1492114"/>
            <a:ext cx="3686621" cy="3131892"/>
          </a:xfrm>
        </p:spPr>
        <p:txBody>
          <a:bodyPr/>
          <a:lstStyle/>
          <a:p>
            <a:pPr lvl="0"/>
            <a:r>
              <a:rPr lang="en-US" altLang="zh-CN" dirty="0" smtClean="0"/>
              <a:t>Click to edit Master text styles</a:t>
            </a:r>
            <a:endParaRPr lang="en-US" altLang="zh-CN" dirty="0" smtClean="0"/>
          </a:p>
          <a:p>
            <a:pPr lvl="1"/>
            <a:r>
              <a:rPr lang="en-US" altLang="zh-CN" dirty="0" smtClean="0"/>
              <a:t>Second level</a:t>
            </a:r>
            <a:endParaRPr lang="en-US" altLang="zh-CN" dirty="0" smtClean="0"/>
          </a:p>
          <a:p>
            <a:pPr lvl="2"/>
            <a:r>
              <a:rPr lang="en-US" altLang="zh-CN" dirty="0" smtClean="0"/>
              <a:t>Third level</a:t>
            </a:r>
            <a:endParaRPr lang="en-US" altLang="zh-CN" dirty="0" smtClean="0"/>
          </a:p>
          <a:p>
            <a:pPr lvl="3"/>
            <a:r>
              <a:rPr lang="en-US" altLang="zh-CN" dirty="0" smtClean="0"/>
              <a:t>Fourth level</a:t>
            </a:r>
            <a:endParaRPr lang="en-US" altLang="zh-CN" dirty="0" smtClean="0"/>
          </a:p>
        </p:txBody>
      </p:sp>
      <p:sp>
        <p:nvSpPr>
          <p:cNvPr id="7" name="Subtitle 2"/>
          <p:cNvSpPr>
            <a:spLocks noGrp="1"/>
          </p:cNvSpPr>
          <p:nvPr>
            <p:ph type="subTitle" idx="13"/>
          </p:nvPr>
        </p:nvSpPr>
        <p:spPr>
          <a:xfrm>
            <a:off x="743488" y="983493"/>
            <a:ext cx="7659150" cy="378034"/>
          </a:xfrm>
        </p:spPr>
        <p:txBody>
          <a:bodyPr rIns="108000">
            <a:noAutofit/>
          </a:bodyPr>
          <a:lstStyle>
            <a:lvl1pPr marL="0" indent="0" algn="l">
              <a:buNone/>
              <a:defRPr sz="1500" baseline="0">
                <a:solidFill>
                  <a:schemeClr val="tx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8035" indent="0" algn="ctr">
              <a:buNone/>
              <a:defRPr>
                <a:solidFill>
                  <a:schemeClr val="tx1">
                    <a:tint val="75000"/>
                  </a:schemeClr>
                </a:solidFill>
              </a:defRPr>
            </a:lvl7pPr>
            <a:lvl8pPr marL="2400935" indent="0" algn="ctr">
              <a:buNone/>
              <a:defRPr>
                <a:solidFill>
                  <a:schemeClr val="tx1">
                    <a:tint val="75000"/>
                  </a:schemeClr>
                </a:solidFill>
              </a:defRPr>
            </a:lvl8pPr>
            <a:lvl9pPr marL="2743835" indent="0" algn="ctr">
              <a:buNone/>
              <a:defRPr>
                <a:solidFill>
                  <a:schemeClr val="tx1">
                    <a:tint val="75000"/>
                  </a:schemeClr>
                </a:solidFill>
              </a:defRPr>
            </a:lvl9pPr>
          </a:lstStyle>
          <a:p>
            <a:r>
              <a:rPr lang="en-US" altLang="zh-CN" dirty="0" smtClean="0"/>
              <a:t>Click to edit Master subtitle style</a:t>
            </a:r>
            <a:endParaRPr lang="zh-CN" altLang="en-US" dirty="0"/>
          </a:p>
        </p:txBody>
      </p:sp>
      <p:sp>
        <p:nvSpPr>
          <p:cNvPr id="10" name="Content Placeholder 2"/>
          <p:cNvSpPr>
            <a:spLocks noGrp="1"/>
          </p:cNvSpPr>
          <p:nvPr>
            <p:ph idx="15"/>
          </p:nvPr>
        </p:nvSpPr>
        <p:spPr>
          <a:xfrm>
            <a:off x="4716017" y="1492114"/>
            <a:ext cx="3686621" cy="3131892"/>
          </a:xfrm>
        </p:spPr>
        <p:txBody>
          <a:bodyPr/>
          <a:lstStyle/>
          <a:p>
            <a:pPr lvl="0"/>
            <a:r>
              <a:rPr lang="en-US" altLang="zh-CN" dirty="0" smtClean="0"/>
              <a:t>Click to edit Master text styles</a:t>
            </a:r>
            <a:endParaRPr lang="en-US" altLang="zh-CN" dirty="0" smtClean="0"/>
          </a:p>
          <a:p>
            <a:pPr lvl="1"/>
            <a:r>
              <a:rPr lang="en-US" altLang="zh-CN" dirty="0" smtClean="0"/>
              <a:t>Second level</a:t>
            </a:r>
            <a:endParaRPr lang="en-US" altLang="zh-CN" dirty="0" smtClean="0"/>
          </a:p>
          <a:p>
            <a:pPr lvl="2"/>
            <a:r>
              <a:rPr lang="en-US" altLang="zh-CN" dirty="0" smtClean="0"/>
              <a:t>Third level</a:t>
            </a:r>
            <a:endParaRPr lang="en-US" altLang="zh-CN" dirty="0" smtClean="0"/>
          </a:p>
          <a:p>
            <a:pPr lvl="3"/>
            <a:r>
              <a:rPr lang="en-US" altLang="zh-CN" dirty="0" smtClean="0"/>
              <a:t>Fourth level</a:t>
            </a:r>
            <a:endParaRPr lang="en-US" altLang="zh-CN" dirty="0" smtClean="0"/>
          </a:p>
        </p:txBody>
      </p:sp>
      <p:sp>
        <p:nvSpPr>
          <p:cNvPr id="6" name="Slide Number Placeholder 5"/>
          <p:cNvSpPr>
            <a:spLocks noGrp="1"/>
          </p:cNvSpPr>
          <p:nvPr>
            <p:ph type="sldNum" sz="quarter" idx="16"/>
          </p:nvPr>
        </p:nvSpPr>
        <p:spPr/>
        <p:txBody>
          <a:bodyPr/>
          <a:lstStyle>
            <a:lvl1pPr>
              <a:defRPr/>
            </a:lvl1pPr>
          </a:lstStyle>
          <a:p>
            <a:pPr>
              <a:defRPr/>
            </a:pPr>
            <a:fld id="{DACBE6FB-0C4C-412D-B3CB-372BCC71F093}" type="slidenum">
              <a:rPr lang="zh-CN" altLang="en-US"/>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ctrTitle"/>
          </p:nvPr>
        </p:nvSpPr>
        <p:spPr>
          <a:xfrm>
            <a:off x="863600" y="1707952"/>
            <a:ext cx="7539038" cy="1016675"/>
          </a:xfrm>
        </p:spPr>
        <p:txBody>
          <a:bodyPr>
            <a:noAutofit/>
          </a:bodyPr>
          <a:lstStyle>
            <a:lvl1pPr>
              <a:defRPr sz="7200">
                <a:solidFill>
                  <a:schemeClr val="bg1"/>
                </a:solidFill>
              </a:defRPr>
            </a:lvl1pPr>
          </a:lstStyle>
          <a:p>
            <a:r>
              <a:rPr lang="zh-CN" altLang="en-US" smtClean="0"/>
              <a:t>单击此处编辑母版标题样式</a:t>
            </a:r>
            <a:endParaRPr lang="zh-CN" altLang="en-US" dirty="0"/>
          </a:p>
        </p:txBody>
      </p:sp>
      <p:sp>
        <p:nvSpPr>
          <p:cNvPr id="3" name="Subtitle 2"/>
          <p:cNvSpPr>
            <a:spLocks noGrp="1"/>
          </p:cNvSpPr>
          <p:nvPr>
            <p:ph type="subTitle" idx="1"/>
          </p:nvPr>
        </p:nvSpPr>
        <p:spPr>
          <a:xfrm>
            <a:off x="936625" y="2734246"/>
            <a:ext cx="4643487" cy="1080309"/>
          </a:xfrm>
        </p:spPr>
        <p:txBody>
          <a:bodyPr rIns="108000">
            <a:noAutofit/>
          </a:bodyPr>
          <a:lstStyle>
            <a:lvl1pPr marL="0" indent="0" algn="l">
              <a:spcBef>
                <a:spcPts val="225"/>
              </a:spcBef>
              <a:buNone/>
              <a:defRPr sz="1500" baseline="0">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8035" indent="0" algn="ctr">
              <a:buNone/>
              <a:defRPr>
                <a:solidFill>
                  <a:schemeClr val="tx1">
                    <a:tint val="75000"/>
                  </a:schemeClr>
                </a:solidFill>
              </a:defRPr>
            </a:lvl7pPr>
            <a:lvl8pPr marL="2400935" indent="0" algn="ctr">
              <a:buNone/>
              <a:defRPr>
                <a:solidFill>
                  <a:schemeClr val="tx1">
                    <a:tint val="75000"/>
                  </a:schemeClr>
                </a:solidFill>
              </a:defRPr>
            </a:lvl8pPr>
            <a:lvl9pPr marL="2743835" indent="0" algn="ctr">
              <a:buNone/>
              <a:defRPr>
                <a:solidFill>
                  <a:schemeClr val="tx1">
                    <a:tint val="75000"/>
                  </a:schemeClr>
                </a:solidFill>
              </a:defRPr>
            </a:lvl9pPr>
          </a:lstStyle>
          <a:p>
            <a:r>
              <a:rPr lang="en-US" altLang="zh-CN" dirty="0" smtClean="0"/>
              <a:t>Click to edit Master subtitle style</a:t>
            </a:r>
            <a:endParaRPr lang="zh-CN" altLang="en-US" dirty="0"/>
          </a:p>
        </p:txBody>
      </p:sp>
      <p:sp>
        <p:nvSpPr>
          <p:cNvPr id="4" name="Slide Number Placeholder 5"/>
          <p:cNvSpPr>
            <a:spLocks noGrp="1"/>
          </p:cNvSpPr>
          <p:nvPr>
            <p:ph type="sldNum" sz="quarter" idx="10"/>
          </p:nvPr>
        </p:nvSpPr>
        <p:spPr/>
        <p:txBody>
          <a:bodyPr/>
          <a:lstStyle>
            <a:lvl1pPr>
              <a:defRPr/>
            </a:lvl1pPr>
          </a:lstStyle>
          <a:p>
            <a:pPr>
              <a:defRPr/>
            </a:pPr>
            <a:fld id="{53B80A32-31CB-4CB2-BB30-BEA40E454FD7}" type="slidenum">
              <a:rPr lang="zh-CN" altLang="en-US"/>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ding Slide">
    <p:spTree>
      <p:nvGrpSpPr>
        <p:cNvPr id="1" name=""/>
        <p:cNvGrpSpPr/>
        <p:nvPr/>
      </p:nvGrpSpPr>
      <p:grpSpPr>
        <a:xfrm>
          <a:off x="0" y="0"/>
          <a:ext cx="0" cy="0"/>
          <a:chOff x="0" y="0"/>
          <a:chExt cx="0" cy="0"/>
        </a:xfrm>
      </p:grpSpPr>
      <p:sp>
        <p:nvSpPr>
          <p:cNvPr id="2" name="Title 1"/>
          <p:cNvSpPr>
            <a:spLocks noGrp="1"/>
          </p:cNvSpPr>
          <p:nvPr>
            <p:ph type="ctrTitle"/>
          </p:nvPr>
        </p:nvSpPr>
        <p:spPr>
          <a:xfrm>
            <a:off x="936625" y="2013302"/>
            <a:ext cx="7466013" cy="558898"/>
          </a:xfrm>
        </p:spPr>
        <p:txBody>
          <a:bodyPr>
            <a:noAutofit/>
          </a:bodyPr>
          <a:lstStyle>
            <a:lvl1pPr>
              <a:defRPr sz="3000">
                <a:solidFill>
                  <a:schemeClr val="bg1"/>
                </a:solidFill>
              </a:defRPr>
            </a:lvl1pPr>
          </a:lstStyle>
          <a:p>
            <a:r>
              <a:rPr lang="en-US" altLang="zh-CN" dirty="0" smtClean="0"/>
              <a:t>Click to edit Master title style</a:t>
            </a:r>
            <a:endParaRPr lang="zh-CN"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7" Type="http://schemas.openxmlformats.org/officeDocument/2006/relationships/image" Target="../media/image1.png"/><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7" cstate="email"/>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741363" y="672821"/>
            <a:ext cx="7661275" cy="333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108000" bIns="45720" numCol="1" anchor="t" anchorCtr="0" compatLnSpc="1"/>
          <a:lstStyle/>
          <a:p>
            <a:pPr lvl="0"/>
            <a:r>
              <a:rPr lang="en-US" altLang="zh-CN" smtClean="0"/>
              <a:t>Click to edit Master title style</a:t>
            </a:r>
            <a:endParaRPr lang="zh-CN" altLang="en-US" smtClean="0"/>
          </a:p>
        </p:txBody>
      </p:sp>
      <p:sp>
        <p:nvSpPr>
          <p:cNvPr id="1027" name="Text Placeholder 2"/>
          <p:cNvSpPr>
            <a:spLocks noGrp="1"/>
          </p:cNvSpPr>
          <p:nvPr>
            <p:ph type="body" idx="1"/>
          </p:nvPr>
        </p:nvSpPr>
        <p:spPr bwMode="auto">
          <a:xfrm>
            <a:off x="741363" y="1492114"/>
            <a:ext cx="7661275" cy="3131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lstStyle/>
          <a:p>
            <a:pPr lvl="0"/>
            <a:r>
              <a:rPr lang="en-US" altLang="zh-CN" smtClean="0"/>
              <a:t>Click to edit Master text styles</a:t>
            </a:r>
            <a:endParaRPr lang="en-US" altLang="zh-CN" smtClean="0"/>
          </a:p>
          <a:p>
            <a:pPr lvl="1"/>
            <a:r>
              <a:rPr lang="en-US" altLang="zh-CN" smtClean="0"/>
              <a:t>Second level</a:t>
            </a:r>
            <a:endParaRPr lang="en-US" altLang="zh-CN" smtClean="0"/>
          </a:p>
          <a:p>
            <a:pPr lvl="2"/>
            <a:r>
              <a:rPr lang="en-US" altLang="zh-CN" smtClean="0"/>
              <a:t>Third level</a:t>
            </a:r>
            <a:endParaRPr lang="en-US" altLang="zh-CN" smtClean="0"/>
          </a:p>
          <a:p>
            <a:pPr lvl="3"/>
            <a:r>
              <a:rPr lang="en-US" altLang="zh-CN" smtClean="0"/>
              <a:t>Fourth level</a:t>
            </a:r>
            <a:endParaRPr lang="zh-CN" altLang="en-US" smtClean="0"/>
          </a:p>
        </p:txBody>
      </p:sp>
      <p:sp>
        <p:nvSpPr>
          <p:cNvPr id="6" name="Slide Number Placeholder 5"/>
          <p:cNvSpPr>
            <a:spLocks noGrp="1"/>
          </p:cNvSpPr>
          <p:nvPr>
            <p:ph type="sldNum" sz="quarter" idx="4"/>
          </p:nvPr>
        </p:nvSpPr>
        <p:spPr>
          <a:xfrm>
            <a:off x="6975475" y="4777623"/>
            <a:ext cx="2133600" cy="273892"/>
          </a:xfrm>
          <a:prstGeom prst="rect">
            <a:avLst/>
          </a:prstGeom>
        </p:spPr>
        <p:txBody>
          <a:bodyPr vert="horz" wrap="square" lIns="91440" tIns="45720" rIns="91440" bIns="45720" numCol="1" anchor="ctr" anchorCtr="0" compatLnSpc="1"/>
          <a:lstStyle>
            <a:lvl1pPr algn="r">
              <a:defRPr sz="450">
                <a:solidFill>
                  <a:srgbClr val="A5A4A3"/>
                </a:solidFill>
                <a:latin typeface="Arial" panose="020B0604020202020204" pitchFamily="34" charset="0"/>
                <a:ea typeface="黑体" panose="02010609060101010101" pitchFamily="2" charset="-122"/>
              </a:defRPr>
            </a:lvl1pPr>
          </a:lstStyle>
          <a:p>
            <a:pPr>
              <a:defRPr/>
            </a:pPr>
            <a:fld id="{372131E6-5C2A-428C-A1D4-F719D8FA6619}" type="slidenum">
              <a:rPr lang="zh-CN" altLang="en-US"/>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hdr="0" ftr="0" dt="0"/>
  <p:txStyles>
    <p:titleStyle>
      <a:lvl1pPr algn="l" rtl="0" eaLnBrk="0" fontAlgn="base" hangingPunct="0">
        <a:spcBef>
          <a:spcPct val="0"/>
        </a:spcBef>
        <a:spcAft>
          <a:spcPct val="0"/>
        </a:spcAft>
        <a:defRPr sz="1800" kern="1200">
          <a:solidFill>
            <a:schemeClr val="tx1"/>
          </a:solidFill>
          <a:latin typeface="+mj-lt"/>
          <a:ea typeface="黑体" panose="02010609060101010101" pitchFamily="2" charset="-122"/>
          <a:cs typeface="+mj-cs"/>
        </a:defRPr>
      </a:lvl1pPr>
      <a:lvl2pPr algn="l" rtl="0" eaLnBrk="0" fontAlgn="base" hangingPunct="0">
        <a:spcBef>
          <a:spcPct val="0"/>
        </a:spcBef>
        <a:spcAft>
          <a:spcPct val="0"/>
        </a:spcAft>
        <a:defRPr sz="2400">
          <a:solidFill>
            <a:schemeClr val="tx1"/>
          </a:solidFill>
          <a:latin typeface="Arial" panose="020B0604020202020204" pitchFamily="34" charset="0"/>
          <a:ea typeface="黑体" panose="02010609060101010101" pitchFamily="2" charset="-122"/>
        </a:defRPr>
      </a:lvl2pPr>
      <a:lvl3pPr algn="l" rtl="0" eaLnBrk="0" fontAlgn="base" hangingPunct="0">
        <a:spcBef>
          <a:spcPct val="0"/>
        </a:spcBef>
        <a:spcAft>
          <a:spcPct val="0"/>
        </a:spcAft>
        <a:defRPr sz="2400">
          <a:solidFill>
            <a:schemeClr val="tx1"/>
          </a:solidFill>
          <a:latin typeface="Arial" panose="020B0604020202020204" pitchFamily="34" charset="0"/>
          <a:ea typeface="黑体" panose="02010609060101010101" pitchFamily="2" charset="-122"/>
        </a:defRPr>
      </a:lvl3pPr>
      <a:lvl4pPr algn="l" rtl="0" eaLnBrk="0" fontAlgn="base" hangingPunct="0">
        <a:spcBef>
          <a:spcPct val="0"/>
        </a:spcBef>
        <a:spcAft>
          <a:spcPct val="0"/>
        </a:spcAft>
        <a:defRPr sz="2400">
          <a:solidFill>
            <a:schemeClr val="tx1"/>
          </a:solidFill>
          <a:latin typeface="Arial" panose="020B0604020202020204" pitchFamily="34" charset="0"/>
          <a:ea typeface="黑体" panose="02010609060101010101" pitchFamily="2" charset="-122"/>
        </a:defRPr>
      </a:lvl4pPr>
      <a:lvl5pPr algn="l" rtl="0" eaLnBrk="0" fontAlgn="base" hangingPunct="0">
        <a:spcBef>
          <a:spcPct val="0"/>
        </a:spcBef>
        <a:spcAft>
          <a:spcPct val="0"/>
        </a:spcAft>
        <a:defRPr sz="2400">
          <a:solidFill>
            <a:schemeClr val="tx1"/>
          </a:solidFill>
          <a:latin typeface="Arial" panose="020B0604020202020204" pitchFamily="34" charset="0"/>
          <a:ea typeface="黑体" panose="02010609060101010101" pitchFamily="2" charset="-122"/>
        </a:defRPr>
      </a:lvl5pPr>
      <a:lvl6pPr marL="457200" algn="l" rtl="0" fontAlgn="base">
        <a:spcBef>
          <a:spcPct val="0"/>
        </a:spcBef>
        <a:spcAft>
          <a:spcPct val="0"/>
        </a:spcAft>
        <a:defRPr sz="2400">
          <a:solidFill>
            <a:schemeClr val="tx1"/>
          </a:solidFill>
          <a:latin typeface="Arial" panose="020B0604020202020204" pitchFamily="34" charset="0"/>
          <a:ea typeface="黑体" panose="02010609060101010101" pitchFamily="2" charset="-122"/>
        </a:defRPr>
      </a:lvl6pPr>
      <a:lvl7pPr marL="914400" algn="l" rtl="0" fontAlgn="base">
        <a:spcBef>
          <a:spcPct val="0"/>
        </a:spcBef>
        <a:spcAft>
          <a:spcPct val="0"/>
        </a:spcAft>
        <a:defRPr sz="2400">
          <a:solidFill>
            <a:schemeClr val="tx1"/>
          </a:solidFill>
          <a:latin typeface="Arial" panose="020B0604020202020204" pitchFamily="34" charset="0"/>
          <a:ea typeface="黑体" panose="02010609060101010101" pitchFamily="2" charset="-122"/>
        </a:defRPr>
      </a:lvl7pPr>
      <a:lvl8pPr marL="1371600" algn="l" rtl="0" fontAlgn="base">
        <a:spcBef>
          <a:spcPct val="0"/>
        </a:spcBef>
        <a:spcAft>
          <a:spcPct val="0"/>
        </a:spcAft>
        <a:defRPr sz="2400">
          <a:solidFill>
            <a:schemeClr val="tx1"/>
          </a:solidFill>
          <a:latin typeface="Arial" panose="020B0604020202020204" pitchFamily="34" charset="0"/>
          <a:ea typeface="黑体" panose="02010609060101010101" pitchFamily="2" charset="-122"/>
        </a:defRPr>
      </a:lvl8pPr>
      <a:lvl9pPr marL="1828800" algn="l" rtl="0" fontAlgn="base">
        <a:spcBef>
          <a:spcPct val="0"/>
        </a:spcBef>
        <a:spcAft>
          <a:spcPct val="0"/>
        </a:spcAft>
        <a:defRPr sz="2400">
          <a:solidFill>
            <a:schemeClr val="tx1"/>
          </a:solidFill>
          <a:latin typeface="Arial" panose="020B0604020202020204" pitchFamily="34" charset="0"/>
          <a:ea typeface="黑体" panose="02010609060101010101" pitchFamily="2" charset="-122"/>
        </a:defRPr>
      </a:lvl9pPr>
    </p:titleStyle>
    <p:bodyStyle>
      <a:lvl1pPr marL="134620" indent="-134620" algn="l" rtl="0" eaLnBrk="0" fontAlgn="base" hangingPunct="0">
        <a:lnSpc>
          <a:spcPct val="110000"/>
        </a:lnSpc>
        <a:spcBef>
          <a:spcPts val="375"/>
        </a:spcBef>
        <a:spcAft>
          <a:spcPct val="0"/>
        </a:spcAft>
        <a:buFont typeface="Arial" panose="020B0604020202020204" pitchFamily="34" charset="0"/>
        <a:buChar char="•"/>
        <a:defRPr sz="2400" kern="1200">
          <a:solidFill>
            <a:srgbClr val="3B3837"/>
          </a:solidFill>
          <a:latin typeface="+mn-lt"/>
          <a:ea typeface="黑体" panose="02010609060101010101" pitchFamily="2" charset="-122"/>
          <a:cs typeface="+mn-cs"/>
        </a:defRPr>
      </a:lvl1pPr>
      <a:lvl2pPr marL="323850" indent="-161925" algn="l" rtl="0" eaLnBrk="0" fontAlgn="base" hangingPunct="0">
        <a:lnSpc>
          <a:spcPct val="110000"/>
        </a:lnSpc>
        <a:spcBef>
          <a:spcPts val="300"/>
        </a:spcBef>
        <a:spcAft>
          <a:spcPct val="0"/>
        </a:spcAft>
        <a:buFont typeface="Arial" panose="020B0604020202020204" pitchFamily="34" charset="0"/>
        <a:buChar char="–"/>
        <a:defRPr sz="1200" kern="1200">
          <a:solidFill>
            <a:srgbClr val="3B3837"/>
          </a:solidFill>
          <a:latin typeface="+mn-lt"/>
          <a:ea typeface="黑体" panose="02010609060101010101" pitchFamily="2" charset="-122"/>
          <a:cs typeface="+mn-cs"/>
        </a:defRPr>
      </a:lvl2pPr>
      <a:lvl3pPr marL="485775" indent="-134620" algn="l" rtl="0" eaLnBrk="0" fontAlgn="base" hangingPunct="0">
        <a:lnSpc>
          <a:spcPct val="110000"/>
        </a:lnSpc>
        <a:spcBef>
          <a:spcPts val="300"/>
        </a:spcBef>
        <a:spcAft>
          <a:spcPct val="0"/>
        </a:spcAft>
        <a:buFont typeface="Arial" panose="020B0604020202020204" pitchFamily="34" charset="0"/>
        <a:buChar char="•"/>
        <a:defRPr sz="1200" kern="1200">
          <a:solidFill>
            <a:srgbClr val="3B3837"/>
          </a:solidFill>
          <a:latin typeface="+mn-lt"/>
          <a:ea typeface="黑体" panose="02010609060101010101" pitchFamily="2" charset="-122"/>
          <a:cs typeface="+mn-cs"/>
        </a:defRPr>
      </a:lvl3pPr>
      <a:lvl4pPr marL="647700" indent="-161925" algn="l" rtl="0" eaLnBrk="0" fontAlgn="base" hangingPunct="0">
        <a:lnSpc>
          <a:spcPct val="110000"/>
        </a:lnSpc>
        <a:spcBef>
          <a:spcPts val="300"/>
        </a:spcBef>
        <a:spcAft>
          <a:spcPct val="0"/>
        </a:spcAft>
        <a:buFont typeface="Arial" panose="020B0604020202020204" pitchFamily="34" charset="0"/>
        <a:buChar char="–"/>
        <a:defRPr sz="1200" kern="1200">
          <a:solidFill>
            <a:srgbClr val="3B3837"/>
          </a:solidFill>
          <a:latin typeface="+mn-lt"/>
          <a:ea typeface="黑体" panose="02010609060101010101" pitchFamily="2" charset="-122"/>
          <a:cs typeface="+mn-cs"/>
        </a:defRPr>
      </a:lvl4pPr>
      <a:lvl5pPr marL="1543050" indent="-171450" algn="l" rtl="0" eaLnBrk="0" fontAlgn="base" hangingPunct="0">
        <a:lnSpc>
          <a:spcPct val="110000"/>
        </a:lnSpc>
        <a:spcBef>
          <a:spcPct val="15000"/>
        </a:spcBef>
        <a:spcAft>
          <a:spcPct val="0"/>
        </a:spcAft>
        <a:buFont typeface="Arial" panose="020B0604020202020204" pitchFamily="34" charset="0"/>
        <a:buChar char="»"/>
        <a:defRPr sz="1200" kern="1200">
          <a:solidFill>
            <a:srgbClr val="3B3837"/>
          </a:solidFill>
          <a:latin typeface="+mn-lt"/>
          <a:ea typeface="黑体" panose="02010609060101010101" pitchFamily="2" charset="-122"/>
          <a:cs typeface="+mn-cs"/>
        </a:defRPr>
      </a:lvl5pPr>
      <a:lvl6pPr marL="1886585" indent="-171450" algn="l" defTabSz="685800" rtl="0" eaLnBrk="1" latinLnBrk="0" hangingPunct="1">
        <a:spcBef>
          <a:spcPct val="15000"/>
        </a:spcBef>
        <a:buFont typeface="Arial" panose="020B0604020202020204" pitchFamily="34" charset="0"/>
        <a:buChar char="•"/>
        <a:defRPr sz="1500" kern="1200">
          <a:solidFill>
            <a:schemeClr val="tx1"/>
          </a:solidFill>
          <a:latin typeface="+mn-lt"/>
          <a:ea typeface="+mn-ea"/>
          <a:cs typeface="+mn-cs"/>
        </a:defRPr>
      </a:lvl6pPr>
      <a:lvl7pPr marL="2229485" indent="-171450" algn="l" defTabSz="685800" rtl="0" eaLnBrk="1" latinLnBrk="0" hangingPunct="1">
        <a:spcBef>
          <a:spcPct val="15000"/>
        </a:spcBef>
        <a:buFont typeface="Arial" panose="020B0604020202020204" pitchFamily="34" charset="0"/>
        <a:buChar char="•"/>
        <a:defRPr sz="1500" kern="1200">
          <a:solidFill>
            <a:schemeClr val="tx1"/>
          </a:solidFill>
          <a:latin typeface="+mn-lt"/>
          <a:ea typeface="+mn-ea"/>
          <a:cs typeface="+mn-cs"/>
        </a:defRPr>
      </a:lvl7pPr>
      <a:lvl8pPr marL="2572385" indent="-171450" algn="l" defTabSz="685800" rtl="0" eaLnBrk="1" latinLnBrk="0" hangingPunct="1">
        <a:spcBef>
          <a:spcPct val="15000"/>
        </a:spcBef>
        <a:buFont typeface="Arial" panose="020B0604020202020204" pitchFamily="34" charset="0"/>
        <a:buChar char="•"/>
        <a:defRPr sz="1500" kern="1200">
          <a:solidFill>
            <a:schemeClr val="tx1"/>
          </a:solidFill>
          <a:latin typeface="+mn-lt"/>
          <a:ea typeface="+mn-ea"/>
          <a:cs typeface="+mn-cs"/>
        </a:defRPr>
      </a:lvl8pPr>
      <a:lvl9pPr marL="2915285" indent="-171450" algn="l" defTabSz="685800" rtl="0" eaLnBrk="1" latinLnBrk="0" hangingPunct="1">
        <a:spcBef>
          <a:spcPct val="15000"/>
        </a:spcBef>
        <a:buFont typeface="Arial" panose="020B0604020202020204" pitchFamily="34" charset="0"/>
        <a:buChar char="•"/>
        <a:defRPr sz="150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8035" algn="l" defTabSz="685800" rtl="0" eaLnBrk="1" latinLnBrk="0" hangingPunct="1">
        <a:defRPr sz="1350" kern="1200">
          <a:solidFill>
            <a:schemeClr val="tx1"/>
          </a:solidFill>
          <a:latin typeface="+mn-lt"/>
          <a:ea typeface="+mn-ea"/>
          <a:cs typeface="+mn-cs"/>
        </a:defRPr>
      </a:lvl7pPr>
      <a:lvl8pPr marL="2400935" algn="l" defTabSz="685800" rtl="0" eaLnBrk="1" latinLnBrk="0" hangingPunct="1">
        <a:defRPr sz="1350" kern="1200">
          <a:solidFill>
            <a:schemeClr val="tx1"/>
          </a:solidFill>
          <a:latin typeface="+mn-lt"/>
          <a:ea typeface="+mn-ea"/>
          <a:cs typeface="+mn-cs"/>
        </a:defRPr>
      </a:lvl8pPr>
      <a:lvl9pPr marL="2743835"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14.jpeg"/><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image" Target="../media/image3.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jpeg"/></Relationships>
</file>

<file path=ppt/slides/_rels/slide5.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vmlDrawing" Target="../drawings/vmlDrawing1.vml"/><Relationship Id="rId3" Type="http://schemas.openxmlformats.org/officeDocument/2006/relationships/slideLayout" Target="../slideLayouts/slideLayout1.xml"/><Relationship Id="rId2" Type="http://schemas.openxmlformats.org/officeDocument/2006/relationships/image" Target="../media/image5.emf"/><Relationship Id="rId1"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7.png"/><Relationship Id="rId1" Type="http://schemas.openxmlformats.org/officeDocument/2006/relationships/image" Target="../media/image6.png"/></Relationships>
</file>

<file path=ppt/slides/_rels/slide7.xml.rels><?xml version="1.0" encoding="UTF-8" standalone="yes"?>
<Relationships xmlns="http://schemas.openxmlformats.org/package/2006/relationships"><Relationship Id="rId6" Type="http://schemas.openxmlformats.org/officeDocument/2006/relationships/vmlDrawing" Target="../drawings/vmlDrawing2.vml"/><Relationship Id="rId5" Type="http://schemas.openxmlformats.org/officeDocument/2006/relationships/slideLayout" Target="../slideLayouts/slideLayout1.xml"/><Relationship Id="rId4" Type="http://schemas.openxmlformats.org/officeDocument/2006/relationships/image" Target="../media/image9.emf"/><Relationship Id="rId3" Type="http://schemas.openxmlformats.org/officeDocument/2006/relationships/oleObject" Target="../embeddings/oleObject3.bin"/><Relationship Id="rId2" Type="http://schemas.openxmlformats.org/officeDocument/2006/relationships/image" Target="../media/image8.emf"/><Relationship Id="rId1" Type="http://schemas.openxmlformats.org/officeDocument/2006/relationships/oleObject" Target="../embeddings/oleObject2.bin"/></Relationships>
</file>

<file path=ppt/slides/_rels/slide8.xml.rels><?xml version="1.0" encoding="UTF-8" standalone="yes"?>
<Relationships xmlns="http://schemas.openxmlformats.org/package/2006/relationships"><Relationship Id="rId4" Type="http://schemas.openxmlformats.org/officeDocument/2006/relationships/vmlDrawing" Target="../drawings/vmlDrawing3.vml"/><Relationship Id="rId3" Type="http://schemas.openxmlformats.org/officeDocument/2006/relationships/slideLayout" Target="../slideLayouts/slideLayout1.xml"/><Relationship Id="rId2" Type="http://schemas.openxmlformats.org/officeDocument/2006/relationships/image" Target="../media/image10.emf"/><Relationship Id="rId1" Type="http://schemas.openxmlformats.org/officeDocument/2006/relationships/package" Target="../embeddings/Workbook1.xlsx"/></Relationships>
</file>

<file path=ppt/slides/_rels/slide9.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vmlDrawing" Target="../drawings/vmlDrawing4.vml"/><Relationship Id="rId3" Type="http://schemas.openxmlformats.org/officeDocument/2006/relationships/slideLayout" Target="../slideLayouts/slideLayout1.xml"/><Relationship Id="rId2" Type="http://schemas.openxmlformats.org/officeDocument/2006/relationships/image" Target="../media/image11.emf"/><Relationship Id="rId1" Type="http://schemas.openxmlformats.org/officeDocument/2006/relationships/oleObject" Target="../embeddings/oleObject4.bin"/></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1" cstate="email"/>
          <a:srcRect/>
          <a:stretch>
            <a:fillRect/>
          </a:stretch>
        </a:blipFill>
        <a:effectLst/>
      </p:bgPr>
    </p:bg>
    <p:spTree>
      <p:nvGrpSpPr>
        <p:cNvPr id="1" name=""/>
        <p:cNvGrpSpPr/>
        <p:nvPr/>
      </p:nvGrpSpPr>
      <p:grpSpPr>
        <a:xfrm>
          <a:off x="0" y="0"/>
          <a:ext cx="0" cy="0"/>
          <a:chOff x="0" y="0"/>
          <a:chExt cx="0" cy="0"/>
        </a:xfrm>
      </p:grpSpPr>
      <p:sp>
        <p:nvSpPr>
          <p:cNvPr id="5122" name="Title 3"/>
          <p:cNvSpPr>
            <a:spLocks noGrp="1"/>
          </p:cNvSpPr>
          <p:nvPr>
            <p:ph type="ctrTitle"/>
          </p:nvPr>
        </p:nvSpPr>
        <p:spPr>
          <a:xfrm>
            <a:off x="1844992" y="2013699"/>
            <a:ext cx="5600489" cy="558500"/>
          </a:xfrm>
          <a:noFill/>
        </p:spPr>
        <p:txBody>
          <a:bodyPr/>
          <a:lstStyle/>
          <a:p>
            <a:pPr algn="ctr" eaLnBrk="1" hangingPunct="1"/>
            <a:r>
              <a:rPr lang="zh-CN" altLang="en-US" sz="2800" b="1" dirty="0">
                <a:latin typeface="+mj-ea"/>
                <a:ea typeface="+mj-ea"/>
              </a:rPr>
              <a:t>CPR1000核电机组国产化安全级DCS网络结构布置改进</a:t>
            </a:r>
            <a:endParaRPr kumimoji="1" lang="zh-CN" altLang="en-US" sz="3200" b="1" dirty="0" smtClean="0">
              <a:ea typeface="方正兰亭中黑_GBK" pitchFamily="2" charset="-122"/>
            </a:endParaRPr>
          </a:p>
        </p:txBody>
      </p:sp>
      <p:sp>
        <p:nvSpPr>
          <p:cNvPr id="5123" name="Text Placeholder 5"/>
          <p:cNvSpPr>
            <a:spLocks noGrp="1"/>
          </p:cNvSpPr>
          <p:nvPr>
            <p:ph type="body" sz="quarter" idx="11"/>
          </p:nvPr>
        </p:nvSpPr>
        <p:spPr>
          <a:xfrm>
            <a:off x="1844675" y="3094990"/>
            <a:ext cx="6122670" cy="642620"/>
          </a:xfrm>
          <a:noFill/>
        </p:spPr>
        <p:txBody>
          <a:bodyPr/>
          <a:lstStyle/>
          <a:p>
            <a:pPr eaLnBrk="1" hangingPunct="1"/>
            <a:r>
              <a:rPr kumimoji="1" lang="zh-CN" altLang="en-GB" dirty="0" smtClean="0">
                <a:solidFill>
                  <a:schemeClr val="bg1"/>
                </a:solidFill>
                <a:ea typeface="黑体" panose="02010609060101010101" pitchFamily="2" charset="-122"/>
              </a:rPr>
              <a:t>汇报人：赵建</a:t>
            </a:r>
            <a:endParaRPr kumimoji="1" lang="zh-CN" altLang="en-GB" dirty="0" smtClean="0">
              <a:solidFill>
                <a:schemeClr val="bg1"/>
              </a:solidFill>
              <a:ea typeface="黑体" panose="02010609060101010101" pitchFamily="2" charset="-122"/>
            </a:endParaRPr>
          </a:p>
          <a:p>
            <a:pPr eaLnBrk="1" hangingPunct="1"/>
            <a:r>
              <a:rPr kumimoji="1" lang="zh-CN" altLang="en-GB" dirty="0" smtClean="0">
                <a:solidFill>
                  <a:schemeClr val="bg1"/>
                </a:solidFill>
                <a:ea typeface="黑体" panose="02010609060101010101" pitchFamily="2" charset="-122"/>
              </a:rPr>
              <a:t>公司：中广核工程有限公司</a:t>
            </a:r>
            <a:endParaRPr kumimoji="1" lang="zh-CN" altLang="en-GB" dirty="0" smtClean="0">
              <a:solidFill>
                <a:schemeClr val="bg1"/>
              </a:solidFill>
              <a:ea typeface="黑体" panose="02010609060101010101" pitchFamily="2" charset="-122"/>
            </a:endParaRPr>
          </a:p>
          <a:p>
            <a:pPr eaLnBrk="1" hangingPunct="1"/>
            <a:r>
              <a:rPr kumimoji="1" lang="zh-CN" altLang="en-GB" dirty="0" smtClean="0">
                <a:solidFill>
                  <a:schemeClr val="bg1"/>
                </a:solidFill>
                <a:ea typeface="黑体" panose="02010609060101010101" pitchFamily="2" charset="-122"/>
              </a:rPr>
              <a:t>日期：</a:t>
            </a:r>
            <a:r>
              <a:rPr kumimoji="1" lang="en-GB" altLang="zh-CN" dirty="0" smtClean="0">
                <a:solidFill>
                  <a:schemeClr val="bg1"/>
                </a:solidFill>
                <a:ea typeface="黑体" panose="02010609060101010101" pitchFamily="2" charset="-122"/>
              </a:rPr>
              <a:t>20</a:t>
            </a:r>
            <a:r>
              <a:rPr kumimoji="1" lang="en-US" altLang="zh-CN" dirty="0" smtClean="0">
                <a:solidFill>
                  <a:schemeClr val="bg1"/>
                </a:solidFill>
                <a:ea typeface="黑体" panose="02010609060101010101" pitchFamily="2" charset="-122"/>
              </a:rPr>
              <a:t>21</a:t>
            </a:r>
            <a:r>
              <a:rPr kumimoji="1" lang="zh-CN" altLang="en-US" dirty="0" smtClean="0">
                <a:solidFill>
                  <a:schemeClr val="bg1"/>
                </a:solidFill>
                <a:ea typeface="黑体" panose="02010609060101010101" pitchFamily="2" charset="-122"/>
              </a:rPr>
              <a:t>年</a:t>
            </a:r>
            <a:r>
              <a:rPr kumimoji="1" lang="en-US" altLang="zh-CN" dirty="0">
                <a:solidFill>
                  <a:schemeClr val="bg1"/>
                </a:solidFill>
                <a:ea typeface="黑体" panose="02010609060101010101" pitchFamily="2" charset="-122"/>
              </a:rPr>
              <a:t>5</a:t>
            </a:r>
            <a:r>
              <a:rPr kumimoji="1" lang="zh-CN" altLang="en-US" dirty="0" smtClean="0">
                <a:solidFill>
                  <a:schemeClr val="bg1"/>
                </a:solidFill>
                <a:ea typeface="黑体" panose="02010609060101010101" pitchFamily="2" charset="-122"/>
              </a:rPr>
              <a:t>月</a:t>
            </a:r>
            <a:endParaRPr kumimoji="1" lang="zh-CN" altLang="en-US" dirty="0" smtClean="0">
              <a:solidFill>
                <a:schemeClr val="bg1"/>
              </a:solidFill>
              <a:ea typeface="黑体" panose="02010609060101010101" pitchFamily="2" charset="-122"/>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8" name="组合 7"/>
          <p:cNvGrpSpPr/>
          <p:nvPr/>
        </p:nvGrpSpPr>
        <p:grpSpPr>
          <a:xfrm>
            <a:off x="323850" y="624840"/>
            <a:ext cx="576580" cy="335280"/>
            <a:chOff x="323852" y="776288"/>
            <a:chExt cx="576263" cy="584200"/>
          </a:xfrm>
        </p:grpSpPr>
        <p:sp>
          <p:nvSpPr>
            <p:cNvPr id="9" name="矩形 4"/>
            <p:cNvSpPr>
              <a:spLocks noChangeArrowheads="1"/>
            </p:cNvSpPr>
            <p:nvPr/>
          </p:nvSpPr>
          <p:spPr bwMode="auto">
            <a:xfrm>
              <a:off x="323852" y="776289"/>
              <a:ext cx="576263" cy="539751"/>
            </a:xfrm>
            <a:prstGeom prst="rect">
              <a:avLst/>
            </a:prstGeom>
            <a:solidFill>
              <a:srgbClr val="004A86"/>
            </a:solidFill>
            <a:ln>
              <a:noFill/>
            </a:ln>
          </p:spPr>
          <p:txBody>
            <a:bodyPr anchor="ctr"/>
            <a:lstStyle>
              <a:lvl1pPr eaLnBrk="0" hangingPunct="0">
                <a:lnSpc>
                  <a:spcPct val="110000"/>
                </a:lnSpc>
                <a:spcBef>
                  <a:spcPts val="500"/>
                </a:spcBef>
                <a:buFont typeface="Arial" panose="020B0604020202020204" pitchFamily="34" charset="0"/>
                <a:buChar char="•"/>
                <a:defRPr sz="3200">
                  <a:solidFill>
                    <a:schemeClr val="tx2"/>
                  </a:solidFill>
                  <a:latin typeface="Arial" panose="020B0604020202020204" pitchFamily="34" charset="0"/>
                  <a:ea typeface="微软雅黑" panose="020B0503020204020204" charset="-122"/>
                </a:defRPr>
              </a:lvl1pPr>
              <a:lvl2pPr marL="431800" indent="-215900" eaLnBrk="0" hangingPunct="0">
                <a:lnSpc>
                  <a:spcPct val="110000"/>
                </a:lnSpc>
                <a:spcBef>
                  <a:spcPts val="400"/>
                </a:spcBef>
                <a:buFont typeface="Arial" panose="020B0604020202020204" pitchFamily="34" charset="0"/>
                <a:buChar char="–"/>
                <a:defRPr sz="1600">
                  <a:solidFill>
                    <a:schemeClr val="tx2"/>
                  </a:solidFill>
                  <a:latin typeface="Arial" panose="020B0604020202020204" pitchFamily="34" charset="0"/>
                  <a:ea typeface="微软雅黑" panose="020B0503020204020204" charset="-122"/>
                </a:defRPr>
              </a:lvl2pPr>
              <a:lvl3pPr marL="647700" indent="-179705" eaLnBrk="0" hangingPunct="0">
                <a:lnSpc>
                  <a:spcPct val="110000"/>
                </a:lnSpc>
                <a:spcBef>
                  <a:spcPts val="400"/>
                </a:spcBef>
                <a:buFont typeface="Arial" panose="020B0604020202020204" pitchFamily="34" charset="0"/>
                <a:buChar char="•"/>
                <a:defRPr sz="1600">
                  <a:solidFill>
                    <a:schemeClr val="tx2"/>
                  </a:solidFill>
                  <a:latin typeface="Arial" panose="020B0604020202020204" pitchFamily="34" charset="0"/>
                  <a:ea typeface="微软雅黑" panose="020B0503020204020204" charset="-122"/>
                </a:defRPr>
              </a:lvl3pPr>
              <a:lvl4pPr marL="863600" indent="-215900" eaLnBrk="0" hangingPunct="0">
                <a:lnSpc>
                  <a:spcPct val="110000"/>
                </a:lnSpc>
                <a:spcBef>
                  <a:spcPts val="400"/>
                </a:spcBef>
                <a:buFont typeface="Arial" panose="020B0604020202020204" pitchFamily="34" charset="0"/>
                <a:buChar char="–"/>
                <a:defRPr sz="1600">
                  <a:solidFill>
                    <a:schemeClr val="tx2"/>
                  </a:solidFill>
                  <a:latin typeface="Arial" panose="020B0604020202020204" pitchFamily="34" charset="0"/>
                  <a:ea typeface="微软雅黑" panose="020B0503020204020204" charset="-122"/>
                </a:defRPr>
              </a:lvl4pPr>
              <a:lvl5pPr marL="2057400" indent="-228600" eaLnBrk="0" hangingPunct="0">
                <a:lnSpc>
                  <a:spcPct val="110000"/>
                </a:lnSpc>
                <a:spcBef>
                  <a:spcPct val="20000"/>
                </a:spcBef>
                <a:buFont typeface="Arial" panose="020B0604020202020204" pitchFamily="34" charset="0"/>
                <a:buChar char="»"/>
                <a:defRPr sz="1600">
                  <a:solidFill>
                    <a:srgbClr val="3B3837"/>
                  </a:solidFill>
                  <a:latin typeface="Arial" panose="020B0604020202020204" pitchFamily="34" charset="0"/>
                  <a:ea typeface="黑体" panose="02010609060101010101" pitchFamily="2" charset="-122"/>
                </a:defRPr>
              </a:lvl5pPr>
              <a:lvl6pPr marL="2514600" indent="-228600" eaLnBrk="0" fontAlgn="base" hangingPunct="0">
                <a:lnSpc>
                  <a:spcPct val="110000"/>
                </a:lnSpc>
                <a:spcBef>
                  <a:spcPct val="20000"/>
                </a:spcBef>
                <a:spcAft>
                  <a:spcPct val="0"/>
                </a:spcAft>
                <a:buFont typeface="Arial" panose="020B0604020202020204" pitchFamily="34" charset="0"/>
                <a:buChar char="»"/>
                <a:defRPr sz="1600">
                  <a:solidFill>
                    <a:srgbClr val="3B3837"/>
                  </a:solidFill>
                  <a:latin typeface="Arial" panose="020B0604020202020204" pitchFamily="34" charset="0"/>
                  <a:ea typeface="黑体" panose="02010609060101010101" pitchFamily="2" charset="-122"/>
                </a:defRPr>
              </a:lvl6pPr>
              <a:lvl7pPr marL="2971800" indent="-228600" eaLnBrk="0" fontAlgn="base" hangingPunct="0">
                <a:lnSpc>
                  <a:spcPct val="110000"/>
                </a:lnSpc>
                <a:spcBef>
                  <a:spcPct val="20000"/>
                </a:spcBef>
                <a:spcAft>
                  <a:spcPct val="0"/>
                </a:spcAft>
                <a:buFont typeface="Arial" panose="020B0604020202020204" pitchFamily="34" charset="0"/>
                <a:buChar char="»"/>
                <a:defRPr sz="1600">
                  <a:solidFill>
                    <a:srgbClr val="3B3837"/>
                  </a:solidFill>
                  <a:latin typeface="Arial" panose="020B0604020202020204" pitchFamily="34" charset="0"/>
                  <a:ea typeface="黑体" panose="02010609060101010101" pitchFamily="2" charset="-122"/>
                </a:defRPr>
              </a:lvl7pPr>
              <a:lvl8pPr marL="3429000" indent="-228600" eaLnBrk="0" fontAlgn="base" hangingPunct="0">
                <a:lnSpc>
                  <a:spcPct val="110000"/>
                </a:lnSpc>
                <a:spcBef>
                  <a:spcPct val="20000"/>
                </a:spcBef>
                <a:spcAft>
                  <a:spcPct val="0"/>
                </a:spcAft>
                <a:buFont typeface="Arial" panose="020B0604020202020204" pitchFamily="34" charset="0"/>
                <a:buChar char="»"/>
                <a:defRPr sz="1600">
                  <a:solidFill>
                    <a:srgbClr val="3B3837"/>
                  </a:solidFill>
                  <a:latin typeface="Arial" panose="020B0604020202020204" pitchFamily="34" charset="0"/>
                  <a:ea typeface="黑体" panose="02010609060101010101" pitchFamily="2" charset="-122"/>
                </a:defRPr>
              </a:lvl8pPr>
              <a:lvl9pPr marL="3886200" indent="-228600" eaLnBrk="0" fontAlgn="base" hangingPunct="0">
                <a:lnSpc>
                  <a:spcPct val="110000"/>
                </a:lnSpc>
                <a:spcBef>
                  <a:spcPct val="20000"/>
                </a:spcBef>
                <a:spcAft>
                  <a:spcPct val="0"/>
                </a:spcAft>
                <a:buFont typeface="Arial" panose="020B0604020202020204" pitchFamily="34" charset="0"/>
                <a:buChar char="»"/>
                <a:defRPr sz="1600">
                  <a:solidFill>
                    <a:srgbClr val="3B3837"/>
                  </a:solidFill>
                  <a:latin typeface="Arial" panose="020B0604020202020204" pitchFamily="34" charset="0"/>
                  <a:ea typeface="黑体" panose="02010609060101010101" pitchFamily="2" charset="-122"/>
                </a:defRPr>
              </a:lvl9pPr>
            </a:lstStyle>
            <a:p>
              <a:pPr marL="0" marR="0" lvl="0" indent="0" algn="ctr" defTabSz="914400" eaLnBrk="1" fontAlgn="auto" latinLnBrk="0" hangingPunct="1">
                <a:lnSpc>
                  <a:spcPct val="100000"/>
                </a:lnSpc>
                <a:spcBef>
                  <a:spcPct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pitchFamily="34" charset="0"/>
                <a:ea typeface="黑体" panose="02010609060101010101" pitchFamily="2" charset="-122"/>
              </a:endParaRPr>
            </a:p>
          </p:txBody>
        </p:sp>
        <p:cxnSp>
          <p:nvCxnSpPr>
            <p:cNvPr id="10" name="直接连接符 5"/>
            <p:cNvCxnSpPr>
              <a:cxnSpLocks noChangeShapeType="1"/>
            </p:cNvCxnSpPr>
            <p:nvPr/>
          </p:nvCxnSpPr>
          <p:spPr bwMode="auto">
            <a:xfrm>
              <a:off x="465138" y="776288"/>
              <a:ext cx="0" cy="584200"/>
            </a:xfrm>
            <a:prstGeom prst="line">
              <a:avLst/>
            </a:prstGeom>
            <a:noFill/>
            <a:ln w="38100" algn="ctr">
              <a:solidFill>
                <a:srgbClr val="FFFFFF"/>
              </a:solidFill>
              <a:round/>
            </a:ln>
            <a:extLst>
              <a:ext uri="{909E8E84-426E-40DD-AFC4-6F175D3DCCD1}">
                <a14:hiddenFill xmlns:a14="http://schemas.microsoft.com/office/drawing/2010/main">
                  <a:noFill/>
                </a14:hiddenFill>
              </a:ext>
            </a:extLst>
          </p:spPr>
        </p:cxnSp>
        <p:sp>
          <p:nvSpPr>
            <p:cNvPr id="11" name="燕尾形 13"/>
            <p:cNvSpPr/>
            <p:nvPr/>
          </p:nvSpPr>
          <p:spPr>
            <a:xfrm>
              <a:off x="593725" y="865188"/>
              <a:ext cx="215900" cy="360363"/>
            </a:xfrm>
            <a:prstGeom prst="chevron">
              <a:avLst/>
            </a:prstGeom>
            <a:solidFill>
              <a:srgbClr val="FFFFFF"/>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4A86"/>
                </a:solidFill>
                <a:effectLst/>
                <a:uLnTx/>
                <a:uFillTx/>
                <a:latin typeface="Arial" panose="020B0604020202020204"/>
                <a:ea typeface="黑体" panose="02010609060101010101" pitchFamily="2" charset="-122"/>
                <a:cs typeface="+mn-cs"/>
              </a:endParaRPr>
            </a:p>
          </p:txBody>
        </p:sp>
      </p:grpSp>
      <p:sp>
        <p:nvSpPr>
          <p:cNvPr id="15" name="图文框 14"/>
          <p:cNvSpPr/>
          <p:nvPr/>
        </p:nvSpPr>
        <p:spPr>
          <a:xfrm>
            <a:off x="948055" y="624205"/>
            <a:ext cx="7820025" cy="309245"/>
          </a:xfrm>
          <a:prstGeom prst="frame">
            <a:avLst>
              <a:gd name="adj1" fmla="val 13041"/>
            </a:avLst>
          </a:prstGeom>
          <a:solidFill>
            <a:srgbClr val="FFFFFF">
              <a:lumMod val="75000"/>
            </a:srgbClr>
          </a:solidFill>
          <a:ln w="25400" cap="flat" cmpd="sng" algn="ctr">
            <a:noFill/>
            <a:prstDash val="solid"/>
          </a:ln>
          <a:effectLst/>
        </p:spPr>
        <p:txBody>
          <a:bodyPr anchor="ctr"/>
          <a:lstStyle/>
          <a:p>
            <a:pPr marL="0" marR="0" lvl="0" algn="l" defTabSz="914400" eaLnBrk="1" fontAlgn="auto" latinLnBrk="0" hangingPunct="1">
              <a:lnSpc>
                <a:spcPct val="100000"/>
              </a:lnSpc>
              <a:spcBef>
                <a:spcPts val="0"/>
              </a:spcBef>
              <a:spcAft>
                <a:spcPts val="0"/>
              </a:spcAft>
              <a:buClrTx/>
              <a:buSzTx/>
              <a:buFontTx/>
              <a:buNone/>
              <a:defRPr/>
            </a:pPr>
            <a:r>
              <a:rPr lang="en-US" altLang="zh-CN" sz="1600" b="1" kern="0" noProof="0" dirty="0">
                <a:ln>
                  <a:noFill/>
                </a:ln>
                <a:solidFill>
                  <a:srgbClr val="000000"/>
                </a:solidFill>
                <a:effectLst/>
                <a:uLnTx/>
                <a:uFillTx/>
                <a:latin typeface="微软雅黑" panose="020B0503020204020204" charset="-122"/>
                <a:ea typeface="微软雅黑" panose="020B0503020204020204" charset="-122"/>
                <a:sym typeface="+mn-ea"/>
              </a:rPr>
              <a:t>2</a:t>
            </a:r>
            <a:r>
              <a:rPr lang="zh-CN" altLang="en-US" sz="1600" b="1" kern="0" noProof="0" dirty="0">
                <a:ln>
                  <a:noFill/>
                </a:ln>
                <a:solidFill>
                  <a:srgbClr val="000000"/>
                </a:solidFill>
                <a:effectLst/>
                <a:uLnTx/>
                <a:uFillTx/>
                <a:latin typeface="微软雅黑" panose="020B0503020204020204" charset="-122"/>
                <a:ea typeface="微软雅黑" panose="020B0503020204020204" charset="-122"/>
                <a:sym typeface="+mn-ea"/>
              </a:rPr>
              <a:t>、成果改进创新点与先进性</a:t>
            </a:r>
            <a:endParaRPr kumimoji="0" lang="zh-CN" altLang="en-US" sz="1600" b="1" i="0" u="none" strike="noStrike" kern="0" cap="none" spc="0" normalizeH="0" baseline="0" noProof="0" dirty="0">
              <a:ln>
                <a:noFill/>
              </a:ln>
              <a:solidFill>
                <a:srgbClr val="000000"/>
              </a:solidFill>
              <a:effectLst/>
              <a:uLnTx/>
              <a:uFillTx/>
              <a:latin typeface="微软雅黑" panose="020B0503020204020204" charset="-122"/>
              <a:ea typeface="微软雅黑" panose="020B0503020204020204" charset="-122"/>
              <a:sym typeface="+mn-ea"/>
            </a:endParaRPr>
          </a:p>
        </p:txBody>
      </p:sp>
      <p:sp>
        <p:nvSpPr>
          <p:cNvPr id="4" name="TextBox 3"/>
          <p:cNvSpPr txBox="1"/>
          <p:nvPr/>
        </p:nvSpPr>
        <p:spPr>
          <a:xfrm>
            <a:off x="778510" y="988060"/>
            <a:ext cx="7679690" cy="829945"/>
          </a:xfrm>
          <a:prstGeom prst="rect">
            <a:avLst/>
          </a:prstGeom>
          <a:noFill/>
        </p:spPr>
        <p:txBody>
          <a:bodyPr wrap="square" rtlCol="0">
            <a:spAutoFit/>
          </a:bodyPr>
          <a:p>
            <a:pPr>
              <a:lnSpc>
                <a:spcPct val="200000"/>
              </a:lnSpc>
            </a:pPr>
            <a:r>
              <a:rPr lang="zh-CN" altLang="en-US" sz="1200" b="1" dirty="0">
                <a:solidFill>
                  <a:srgbClr val="160B11"/>
                </a:solidFill>
                <a:latin typeface="微软雅黑" panose="020B0503020204020204" charset="-122"/>
                <a:ea typeface="微软雅黑" panose="020B0503020204020204" charset="-122"/>
                <a:cs typeface="微软雅黑" panose="020B0503020204020204" charset="-122"/>
              </a:rPr>
              <a:t>创新点</a:t>
            </a:r>
            <a:r>
              <a:rPr lang="en-US" altLang="zh-CN" sz="1200" b="1" dirty="0">
                <a:solidFill>
                  <a:srgbClr val="160B11"/>
                </a:solidFill>
                <a:latin typeface="微软雅黑" panose="020B0503020204020204" charset="-122"/>
                <a:ea typeface="微软雅黑" panose="020B0503020204020204" charset="-122"/>
                <a:cs typeface="微软雅黑" panose="020B0503020204020204" charset="-122"/>
              </a:rPr>
              <a:t>1</a:t>
            </a:r>
            <a:r>
              <a:rPr lang="zh-CN" altLang="en-US" sz="1200" b="1" dirty="0">
                <a:solidFill>
                  <a:srgbClr val="160B11"/>
                </a:solidFill>
                <a:latin typeface="微软雅黑" panose="020B0503020204020204" charset="-122"/>
                <a:ea typeface="微软雅黑" panose="020B0503020204020204" charset="-122"/>
                <a:cs typeface="微软雅黑" panose="020B0503020204020204" charset="-122"/>
              </a:rPr>
              <a:t>：</a:t>
            </a:r>
            <a:r>
              <a:rPr lang="zh-CN" altLang="en-US" sz="1200" b="1" dirty="0" smtClean="0">
                <a:solidFill>
                  <a:srgbClr val="FF0000"/>
                </a:solidFill>
                <a:latin typeface="微软雅黑" panose="020B0503020204020204" charset="-122"/>
                <a:ea typeface="微软雅黑" panose="020B0503020204020204" charset="-122"/>
                <a:cs typeface="微软雅黑" panose="020B0503020204020204" charset="-122"/>
                <a:sym typeface="+mn-ea"/>
              </a:rPr>
              <a:t>首次</a:t>
            </a:r>
            <a:r>
              <a:rPr lang="zh-CN" altLang="en-US" sz="1200" b="1" dirty="0" smtClean="0">
                <a:solidFill>
                  <a:srgbClr val="160B11"/>
                </a:solidFill>
                <a:latin typeface="微软雅黑" panose="020B0503020204020204" charset="-122"/>
                <a:ea typeface="微软雅黑" panose="020B0503020204020204" charset="-122"/>
                <a:cs typeface="微软雅黑" panose="020B0503020204020204" charset="-122"/>
                <a:sym typeface="+mn-ea"/>
              </a:rPr>
              <a:t>将仪控系统故障与网络鲁棒性结合，提出故障状态下</a:t>
            </a:r>
            <a:r>
              <a:rPr lang="zh-CN" altLang="en-US" sz="1200" b="1" dirty="0" smtClean="0">
                <a:solidFill>
                  <a:srgbClr val="FF0000"/>
                </a:solidFill>
                <a:latin typeface="微软雅黑" panose="020B0503020204020204" charset="-122"/>
                <a:ea typeface="微软雅黑" panose="020B0503020204020204" charset="-122"/>
                <a:cs typeface="微软雅黑" panose="020B0503020204020204" charset="-122"/>
                <a:sym typeface="+mn-ea"/>
              </a:rPr>
              <a:t>网络结构健壮性指标</a:t>
            </a:r>
            <a:r>
              <a:rPr lang="zh-CN" altLang="en-US" sz="1200" b="1" dirty="0" smtClean="0">
                <a:solidFill>
                  <a:srgbClr val="160B11"/>
                </a:solidFill>
                <a:latin typeface="微软雅黑" panose="020B0503020204020204" charset="-122"/>
                <a:ea typeface="微软雅黑" panose="020B0503020204020204" charset="-122"/>
                <a:cs typeface="微软雅黑" panose="020B0503020204020204" charset="-122"/>
                <a:sym typeface="+mn-ea"/>
              </a:rPr>
              <a:t>，以</a:t>
            </a:r>
            <a:r>
              <a:rPr lang="zh-CN" altLang="en-US" sz="1200" b="1" dirty="0" smtClean="0">
                <a:solidFill>
                  <a:srgbClr val="FF0000"/>
                </a:solidFill>
                <a:latin typeface="微软雅黑" panose="020B0503020204020204" charset="-122"/>
                <a:ea typeface="微软雅黑" panose="020B0503020204020204" charset="-122"/>
                <a:cs typeface="微软雅黑" panose="020B0503020204020204" charset="-122"/>
                <a:sym typeface="+mn-ea"/>
              </a:rPr>
              <a:t>量化</a:t>
            </a:r>
            <a:r>
              <a:rPr lang="zh-CN" altLang="en-US" sz="1200" b="1" dirty="0" smtClean="0">
                <a:solidFill>
                  <a:srgbClr val="160B11"/>
                </a:solidFill>
                <a:latin typeface="微软雅黑" panose="020B0503020204020204" charset="-122"/>
                <a:ea typeface="微软雅黑" panose="020B0503020204020204" charset="-122"/>
                <a:cs typeface="微软雅黑" panose="020B0503020204020204" charset="-122"/>
                <a:sym typeface="+mn-ea"/>
              </a:rPr>
              <a:t>故障状态下安全级</a:t>
            </a:r>
            <a:r>
              <a:rPr lang="en-US" altLang="zh-CN" sz="1200" b="1" dirty="0" smtClean="0">
                <a:solidFill>
                  <a:srgbClr val="160B11"/>
                </a:solidFill>
                <a:latin typeface="微软雅黑" panose="020B0503020204020204" charset="-122"/>
                <a:ea typeface="微软雅黑" panose="020B0503020204020204" charset="-122"/>
                <a:cs typeface="微软雅黑" panose="020B0503020204020204" charset="-122"/>
                <a:sym typeface="+mn-ea"/>
              </a:rPr>
              <a:t>DCS</a:t>
            </a:r>
            <a:r>
              <a:rPr lang="zh-CN" altLang="en-US" sz="1200" b="1" dirty="0" smtClean="0">
                <a:solidFill>
                  <a:srgbClr val="160B11"/>
                </a:solidFill>
                <a:latin typeface="微软雅黑" panose="020B0503020204020204" charset="-122"/>
                <a:ea typeface="微软雅黑" panose="020B0503020204020204" charset="-122"/>
                <a:cs typeface="微软雅黑" panose="020B0503020204020204" charset="-122"/>
                <a:sym typeface="+mn-ea"/>
              </a:rPr>
              <a:t>网络性能。</a:t>
            </a:r>
            <a:endParaRPr lang="en-US" altLang="zh-CN" sz="1200" b="1" dirty="0">
              <a:solidFill>
                <a:srgbClr val="FF0000"/>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8" name="组合 7"/>
          <p:cNvGrpSpPr/>
          <p:nvPr/>
        </p:nvGrpSpPr>
        <p:grpSpPr>
          <a:xfrm>
            <a:off x="323850" y="624840"/>
            <a:ext cx="576580" cy="335280"/>
            <a:chOff x="323852" y="776288"/>
            <a:chExt cx="576263" cy="584200"/>
          </a:xfrm>
        </p:grpSpPr>
        <p:sp>
          <p:nvSpPr>
            <p:cNvPr id="9" name="矩形 4"/>
            <p:cNvSpPr>
              <a:spLocks noChangeArrowheads="1"/>
            </p:cNvSpPr>
            <p:nvPr/>
          </p:nvSpPr>
          <p:spPr bwMode="auto">
            <a:xfrm>
              <a:off x="323852" y="776289"/>
              <a:ext cx="576263" cy="539751"/>
            </a:xfrm>
            <a:prstGeom prst="rect">
              <a:avLst/>
            </a:prstGeom>
            <a:solidFill>
              <a:srgbClr val="004A86"/>
            </a:solidFill>
            <a:ln>
              <a:noFill/>
            </a:ln>
          </p:spPr>
          <p:txBody>
            <a:bodyPr anchor="ctr"/>
            <a:lstStyle>
              <a:lvl1pPr eaLnBrk="0" hangingPunct="0">
                <a:lnSpc>
                  <a:spcPct val="110000"/>
                </a:lnSpc>
                <a:spcBef>
                  <a:spcPts val="500"/>
                </a:spcBef>
                <a:buFont typeface="Arial" panose="020B0604020202020204" pitchFamily="34" charset="0"/>
                <a:buChar char="•"/>
                <a:defRPr sz="3200">
                  <a:solidFill>
                    <a:schemeClr val="tx2"/>
                  </a:solidFill>
                  <a:latin typeface="Arial" panose="020B0604020202020204" pitchFamily="34" charset="0"/>
                  <a:ea typeface="微软雅黑" panose="020B0503020204020204" charset="-122"/>
                </a:defRPr>
              </a:lvl1pPr>
              <a:lvl2pPr marL="431800" indent="-215900" eaLnBrk="0" hangingPunct="0">
                <a:lnSpc>
                  <a:spcPct val="110000"/>
                </a:lnSpc>
                <a:spcBef>
                  <a:spcPts val="400"/>
                </a:spcBef>
                <a:buFont typeface="Arial" panose="020B0604020202020204" pitchFamily="34" charset="0"/>
                <a:buChar char="–"/>
                <a:defRPr sz="1600">
                  <a:solidFill>
                    <a:schemeClr val="tx2"/>
                  </a:solidFill>
                  <a:latin typeface="Arial" panose="020B0604020202020204" pitchFamily="34" charset="0"/>
                  <a:ea typeface="微软雅黑" panose="020B0503020204020204" charset="-122"/>
                </a:defRPr>
              </a:lvl2pPr>
              <a:lvl3pPr marL="647700" indent="-179705" eaLnBrk="0" hangingPunct="0">
                <a:lnSpc>
                  <a:spcPct val="110000"/>
                </a:lnSpc>
                <a:spcBef>
                  <a:spcPts val="400"/>
                </a:spcBef>
                <a:buFont typeface="Arial" panose="020B0604020202020204" pitchFamily="34" charset="0"/>
                <a:buChar char="•"/>
                <a:defRPr sz="1600">
                  <a:solidFill>
                    <a:schemeClr val="tx2"/>
                  </a:solidFill>
                  <a:latin typeface="Arial" panose="020B0604020202020204" pitchFamily="34" charset="0"/>
                  <a:ea typeface="微软雅黑" panose="020B0503020204020204" charset="-122"/>
                </a:defRPr>
              </a:lvl3pPr>
              <a:lvl4pPr marL="863600" indent="-215900" eaLnBrk="0" hangingPunct="0">
                <a:lnSpc>
                  <a:spcPct val="110000"/>
                </a:lnSpc>
                <a:spcBef>
                  <a:spcPts val="400"/>
                </a:spcBef>
                <a:buFont typeface="Arial" panose="020B0604020202020204" pitchFamily="34" charset="0"/>
                <a:buChar char="–"/>
                <a:defRPr sz="1600">
                  <a:solidFill>
                    <a:schemeClr val="tx2"/>
                  </a:solidFill>
                  <a:latin typeface="Arial" panose="020B0604020202020204" pitchFamily="34" charset="0"/>
                  <a:ea typeface="微软雅黑" panose="020B0503020204020204" charset="-122"/>
                </a:defRPr>
              </a:lvl4pPr>
              <a:lvl5pPr marL="2057400" indent="-228600" eaLnBrk="0" hangingPunct="0">
                <a:lnSpc>
                  <a:spcPct val="110000"/>
                </a:lnSpc>
                <a:spcBef>
                  <a:spcPct val="20000"/>
                </a:spcBef>
                <a:buFont typeface="Arial" panose="020B0604020202020204" pitchFamily="34" charset="0"/>
                <a:buChar char="»"/>
                <a:defRPr sz="1600">
                  <a:solidFill>
                    <a:srgbClr val="3B3837"/>
                  </a:solidFill>
                  <a:latin typeface="Arial" panose="020B0604020202020204" pitchFamily="34" charset="0"/>
                  <a:ea typeface="黑体" panose="02010609060101010101" pitchFamily="2" charset="-122"/>
                </a:defRPr>
              </a:lvl5pPr>
              <a:lvl6pPr marL="2514600" indent="-228600" eaLnBrk="0" fontAlgn="base" hangingPunct="0">
                <a:lnSpc>
                  <a:spcPct val="110000"/>
                </a:lnSpc>
                <a:spcBef>
                  <a:spcPct val="20000"/>
                </a:spcBef>
                <a:spcAft>
                  <a:spcPct val="0"/>
                </a:spcAft>
                <a:buFont typeface="Arial" panose="020B0604020202020204" pitchFamily="34" charset="0"/>
                <a:buChar char="»"/>
                <a:defRPr sz="1600">
                  <a:solidFill>
                    <a:srgbClr val="3B3837"/>
                  </a:solidFill>
                  <a:latin typeface="Arial" panose="020B0604020202020204" pitchFamily="34" charset="0"/>
                  <a:ea typeface="黑体" panose="02010609060101010101" pitchFamily="2" charset="-122"/>
                </a:defRPr>
              </a:lvl6pPr>
              <a:lvl7pPr marL="2971800" indent="-228600" eaLnBrk="0" fontAlgn="base" hangingPunct="0">
                <a:lnSpc>
                  <a:spcPct val="110000"/>
                </a:lnSpc>
                <a:spcBef>
                  <a:spcPct val="20000"/>
                </a:spcBef>
                <a:spcAft>
                  <a:spcPct val="0"/>
                </a:spcAft>
                <a:buFont typeface="Arial" panose="020B0604020202020204" pitchFamily="34" charset="0"/>
                <a:buChar char="»"/>
                <a:defRPr sz="1600">
                  <a:solidFill>
                    <a:srgbClr val="3B3837"/>
                  </a:solidFill>
                  <a:latin typeface="Arial" panose="020B0604020202020204" pitchFamily="34" charset="0"/>
                  <a:ea typeface="黑体" panose="02010609060101010101" pitchFamily="2" charset="-122"/>
                </a:defRPr>
              </a:lvl7pPr>
              <a:lvl8pPr marL="3429000" indent="-228600" eaLnBrk="0" fontAlgn="base" hangingPunct="0">
                <a:lnSpc>
                  <a:spcPct val="110000"/>
                </a:lnSpc>
                <a:spcBef>
                  <a:spcPct val="20000"/>
                </a:spcBef>
                <a:spcAft>
                  <a:spcPct val="0"/>
                </a:spcAft>
                <a:buFont typeface="Arial" panose="020B0604020202020204" pitchFamily="34" charset="0"/>
                <a:buChar char="»"/>
                <a:defRPr sz="1600">
                  <a:solidFill>
                    <a:srgbClr val="3B3837"/>
                  </a:solidFill>
                  <a:latin typeface="Arial" panose="020B0604020202020204" pitchFamily="34" charset="0"/>
                  <a:ea typeface="黑体" panose="02010609060101010101" pitchFamily="2" charset="-122"/>
                </a:defRPr>
              </a:lvl8pPr>
              <a:lvl9pPr marL="3886200" indent="-228600" eaLnBrk="0" fontAlgn="base" hangingPunct="0">
                <a:lnSpc>
                  <a:spcPct val="110000"/>
                </a:lnSpc>
                <a:spcBef>
                  <a:spcPct val="20000"/>
                </a:spcBef>
                <a:spcAft>
                  <a:spcPct val="0"/>
                </a:spcAft>
                <a:buFont typeface="Arial" panose="020B0604020202020204" pitchFamily="34" charset="0"/>
                <a:buChar char="»"/>
                <a:defRPr sz="1600">
                  <a:solidFill>
                    <a:srgbClr val="3B3837"/>
                  </a:solidFill>
                  <a:latin typeface="Arial" panose="020B0604020202020204" pitchFamily="34" charset="0"/>
                  <a:ea typeface="黑体" panose="02010609060101010101" pitchFamily="2" charset="-122"/>
                </a:defRPr>
              </a:lvl9pPr>
            </a:lstStyle>
            <a:p>
              <a:pPr marL="0" marR="0" lvl="0" indent="0" algn="ctr" defTabSz="914400" eaLnBrk="1" fontAlgn="auto" latinLnBrk="0" hangingPunct="1">
                <a:lnSpc>
                  <a:spcPct val="100000"/>
                </a:lnSpc>
                <a:spcBef>
                  <a:spcPct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pitchFamily="34" charset="0"/>
                <a:ea typeface="黑体" panose="02010609060101010101" pitchFamily="2" charset="-122"/>
              </a:endParaRPr>
            </a:p>
          </p:txBody>
        </p:sp>
        <p:cxnSp>
          <p:nvCxnSpPr>
            <p:cNvPr id="10" name="直接连接符 5"/>
            <p:cNvCxnSpPr>
              <a:cxnSpLocks noChangeShapeType="1"/>
            </p:cNvCxnSpPr>
            <p:nvPr/>
          </p:nvCxnSpPr>
          <p:spPr bwMode="auto">
            <a:xfrm>
              <a:off x="465138" y="776288"/>
              <a:ext cx="0" cy="584200"/>
            </a:xfrm>
            <a:prstGeom prst="line">
              <a:avLst/>
            </a:prstGeom>
            <a:noFill/>
            <a:ln w="38100" algn="ctr">
              <a:solidFill>
                <a:srgbClr val="FFFFFF"/>
              </a:solidFill>
              <a:round/>
            </a:ln>
            <a:extLst>
              <a:ext uri="{909E8E84-426E-40DD-AFC4-6F175D3DCCD1}">
                <a14:hiddenFill xmlns:a14="http://schemas.microsoft.com/office/drawing/2010/main">
                  <a:noFill/>
                </a14:hiddenFill>
              </a:ext>
            </a:extLst>
          </p:spPr>
        </p:cxnSp>
        <p:sp>
          <p:nvSpPr>
            <p:cNvPr id="11" name="燕尾形 13"/>
            <p:cNvSpPr/>
            <p:nvPr/>
          </p:nvSpPr>
          <p:spPr>
            <a:xfrm>
              <a:off x="593725" y="865188"/>
              <a:ext cx="215900" cy="360363"/>
            </a:xfrm>
            <a:prstGeom prst="chevron">
              <a:avLst/>
            </a:prstGeom>
            <a:solidFill>
              <a:srgbClr val="FFFFFF"/>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4A86"/>
                </a:solidFill>
                <a:effectLst/>
                <a:uLnTx/>
                <a:uFillTx/>
                <a:latin typeface="Arial" panose="020B0604020202020204"/>
                <a:ea typeface="黑体" panose="02010609060101010101" pitchFamily="2" charset="-122"/>
                <a:cs typeface="+mn-cs"/>
              </a:endParaRPr>
            </a:p>
          </p:txBody>
        </p:sp>
      </p:grpSp>
      <p:sp>
        <p:nvSpPr>
          <p:cNvPr id="15" name="图文框 14"/>
          <p:cNvSpPr/>
          <p:nvPr/>
        </p:nvSpPr>
        <p:spPr>
          <a:xfrm>
            <a:off x="948055" y="624205"/>
            <a:ext cx="7820025" cy="309245"/>
          </a:xfrm>
          <a:prstGeom prst="frame">
            <a:avLst>
              <a:gd name="adj1" fmla="val 13041"/>
            </a:avLst>
          </a:prstGeom>
          <a:solidFill>
            <a:srgbClr val="FFFFFF">
              <a:lumMod val="75000"/>
            </a:srgbClr>
          </a:solidFill>
          <a:ln w="25400" cap="flat" cmpd="sng" algn="ctr">
            <a:noFill/>
            <a:prstDash val="solid"/>
          </a:ln>
          <a:effectLst/>
        </p:spPr>
        <p:txBody>
          <a:bodyPr anchor="ctr"/>
          <a:lstStyle/>
          <a:p>
            <a:pPr marL="0" marR="0" lvl="0" algn="l" defTabSz="914400" eaLnBrk="1" fontAlgn="auto" latinLnBrk="0" hangingPunct="1">
              <a:lnSpc>
                <a:spcPct val="100000"/>
              </a:lnSpc>
              <a:spcBef>
                <a:spcPts val="0"/>
              </a:spcBef>
              <a:spcAft>
                <a:spcPts val="0"/>
              </a:spcAft>
              <a:buClrTx/>
              <a:buSzTx/>
              <a:buFontTx/>
              <a:buNone/>
              <a:defRPr/>
            </a:pPr>
            <a:r>
              <a:rPr lang="en-US" altLang="zh-CN" sz="1600" b="1" kern="0" noProof="0" dirty="0">
                <a:ln>
                  <a:noFill/>
                </a:ln>
                <a:solidFill>
                  <a:srgbClr val="000000"/>
                </a:solidFill>
                <a:effectLst/>
                <a:uLnTx/>
                <a:uFillTx/>
                <a:latin typeface="微软雅黑" panose="020B0503020204020204" charset="-122"/>
                <a:ea typeface="微软雅黑" panose="020B0503020204020204" charset="-122"/>
                <a:sym typeface="+mn-ea"/>
              </a:rPr>
              <a:t>2</a:t>
            </a:r>
            <a:r>
              <a:rPr lang="zh-CN" altLang="en-US" sz="1600" b="1" kern="0" noProof="0" dirty="0">
                <a:ln>
                  <a:noFill/>
                </a:ln>
                <a:solidFill>
                  <a:srgbClr val="000000"/>
                </a:solidFill>
                <a:effectLst/>
                <a:uLnTx/>
                <a:uFillTx/>
                <a:latin typeface="微软雅黑" panose="020B0503020204020204" charset="-122"/>
                <a:ea typeface="微软雅黑" panose="020B0503020204020204" charset="-122"/>
                <a:sym typeface="+mn-ea"/>
              </a:rPr>
              <a:t>、成果改进创新点与先进性</a:t>
            </a:r>
            <a:endParaRPr kumimoji="0" lang="zh-CN" altLang="en-US" sz="1600" b="1" i="0" u="none" strike="noStrike" kern="0" cap="none" spc="0" normalizeH="0" baseline="0" noProof="0" dirty="0">
              <a:ln>
                <a:noFill/>
              </a:ln>
              <a:solidFill>
                <a:srgbClr val="000000"/>
              </a:solidFill>
              <a:effectLst/>
              <a:uLnTx/>
              <a:uFillTx/>
              <a:latin typeface="微软雅黑" panose="020B0503020204020204" charset="-122"/>
              <a:ea typeface="微软雅黑" panose="020B0503020204020204" charset="-122"/>
              <a:sym typeface="+mn-ea"/>
            </a:endParaRPr>
          </a:p>
        </p:txBody>
      </p:sp>
      <p:sp>
        <p:nvSpPr>
          <p:cNvPr id="4" name="TextBox 3"/>
          <p:cNvSpPr txBox="1"/>
          <p:nvPr/>
        </p:nvSpPr>
        <p:spPr>
          <a:xfrm>
            <a:off x="809625" y="988060"/>
            <a:ext cx="7648575" cy="829945"/>
          </a:xfrm>
          <a:prstGeom prst="rect">
            <a:avLst/>
          </a:prstGeom>
          <a:noFill/>
        </p:spPr>
        <p:txBody>
          <a:bodyPr wrap="square" rtlCol="0">
            <a:spAutoFit/>
          </a:bodyPr>
          <a:p>
            <a:pPr>
              <a:lnSpc>
                <a:spcPct val="200000"/>
              </a:lnSpc>
            </a:pPr>
            <a:r>
              <a:rPr lang="zh-CN" altLang="en-US" sz="1200" b="1" dirty="0">
                <a:solidFill>
                  <a:srgbClr val="160B11"/>
                </a:solidFill>
                <a:latin typeface="微软雅黑" panose="020B0503020204020204" charset="-122"/>
                <a:ea typeface="微软雅黑" panose="020B0503020204020204" charset="-122"/>
                <a:cs typeface="微软雅黑" panose="020B0503020204020204" charset="-122"/>
              </a:rPr>
              <a:t>创新点</a:t>
            </a:r>
            <a:r>
              <a:rPr lang="en-US" altLang="zh-CN" sz="1200" b="1" dirty="0">
                <a:solidFill>
                  <a:srgbClr val="160B11"/>
                </a:solidFill>
                <a:latin typeface="微软雅黑" panose="020B0503020204020204" charset="-122"/>
                <a:ea typeface="微软雅黑" panose="020B0503020204020204" charset="-122"/>
                <a:cs typeface="微软雅黑" panose="020B0503020204020204" charset="-122"/>
              </a:rPr>
              <a:t>2</a:t>
            </a:r>
            <a:r>
              <a:rPr lang="zh-CN" altLang="en-US" sz="1200" b="1" dirty="0">
                <a:solidFill>
                  <a:srgbClr val="160B11"/>
                </a:solidFill>
                <a:latin typeface="微软雅黑" panose="020B0503020204020204" charset="-122"/>
                <a:ea typeface="微软雅黑" panose="020B0503020204020204" charset="-122"/>
                <a:cs typeface="微软雅黑" panose="020B0503020204020204" charset="-122"/>
              </a:rPr>
              <a:t>：发明一种最优化布置网络节点的方法，</a:t>
            </a:r>
            <a:r>
              <a:rPr lang="en-US" altLang="zh-CN" sz="1200" b="1" dirty="0">
                <a:solidFill>
                  <a:srgbClr val="FF0000"/>
                </a:solidFill>
                <a:latin typeface="微软雅黑" panose="020B0503020204020204" charset="-122"/>
                <a:ea typeface="微软雅黑" panose="020B0503020204020204" charset="-122"/>
                <a:cs typeface="微软雅黑" panose="020B0503020204020204" charset="-122"/>
                <a:sym typeface="+mn-ea"/>
              </a:rPr>
              <a:t>提高其鲁棒性，达到安全级DCS故障影响最小化、残余控制保护功能最大化的效果。</a:t>
            </a:r>
            <a:endParaRPr lang="en-US" altLang="zh-CN" sz="1200" b="1" dirty="0">
              <a:solidFill>
                <a:srgbClr val="FF0000"/>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8" name="组合 7"/>
          <p:cNvGrpSpPr/>
          <p:nvPr/>
        </p:nvGrpSpPr>
        <p:grpSpPr>
          <a:xfrm>
            <a:off x="323850" y="624840"/>
            <a:ext cx="576580" cy="335280"/>
            <a:chOff x="323852" y="776288"/>
            <a:chExt cx="576263" cy="584200"/>
          </a:xfrm>
        </p:grpSpPr>
        <p:sp>
          <p:nvSpPr>
            <p:cNvPr id="9" name="矩形 4"/>
            <p:cNvSpPr>
              <a:spLocks noChangeArrowheads="1"/>
            </p:cNvSpPr>
            <p:nvPr/>
          </p:nvSpPr>
          <p:spPr bwMode="auto">
            <a:xfrm>
              <a:off x="323852" y="776289"/>
              <a:ext cx="576263" cy="539751"/>
            </a:xfrm>
            <a:prstGeom prst="rect">
              <a:avLst/>
            </a:prstGeom>
            <a:solidFill>
              <a:srgbClr val="004A86"/>
            </a:solidFill>
            <a:ln>
              <a:noFill/>
            </a:ln>
          </p:spPr>
          <p:txBody>
            <a:bodyPr anchor="ctr"/>
            <a:lstStyle>
              <a:lvl1pPr eaLnBrk="0" hangingPunct="0">
                <a:lnSpc>
                  <a:spcPct val="110000"/>
                </a:lnSpc>
                <a:spcBef>
                  <a:spcPts val="500"/>
                </a:spcBef>
                <a:buFont typeface="Arial" panose="020B0604020202020204" pitchFamily="34" charset="0"/>
                <a:buChar char="•"/>
                <a:defRPr sz="3200">
                  <a:solidFill>
                    <a:schemeClr val="tx2"/>
                  </a:solidFill>
                  <a:latin typeface="Arial" panose="020B0604020202020204" pitchFamily="34" charset="0"/>
                  <a:ea typeface="微软雅黑" panose="020B0503020204020204" charset="-122"/>
                </a:defRPr>
              </a:lvl1pPr>
              <a:lvl2pPr marL="431800" indent="-215900" eaLnBrk="0" hangingPunct="0">
                <a:lnSpc>
                  <a:spcPct val="110000"/>
                </a:lnSpc>
                <a:spcBef>
                  <a:spcPts val="400"/>
                </a:spcBef>
                <a:buFont typeface="Arial" panose="020B0604020202020204" pitchFamily="34" charset="0"/>
                <a:buChar char="–"/>
                <a:defRPr sz="1600">
                  <a:solidFill>
                    <a:schemeClr val="tx2"/>
                  </a:solidFill>
                  <a:latin typeface="Arial" panose="020B0604020202020204" pitchFamily="34" charset="0"/>
                  <a:ea typeface="微软雅黑" panose="020B0503020204020204" charset="-122"/>
                </a:defRPr>
              </a:lvl2pPr>
              <a:lvl3pPr marL="647700" indent="-179705" eaLnBrk="0" hangingPunct="0">
                <a:lnSpc>
                  <a:spcPct val="110000"/>
                </a:lnSpc>
                <a:spcBef>
                  <a:spcPts val="400"/>
                </a:spcBef>
                <a:buFont typeface="Arial" panose="020B0604020202020204" pitchFamily="34" charset="0"/>
                <a:buChar char="•"/>
                <a:defRPr sz="1600">
                  <a:solidFill>
                    <a:schemeClr val="tx2"/>
                  </a:solidFill>
                  <a:latin typeface="Arial" panose="020B0604020202020204" pitchFamily="34" charset="0"/>
                  <a:ea typeface="微软雅黑" panose="020B0503020204020204" charset="-122"/>
                </a:defRPr>
              </a:lvl3pPr>
              <a:lvl4pPr marL="863600" indent="-215900" eaLnBrk="0" hangingPunct="0">
                <a:lnSpc>
                  <a:spcPct val="110000"/>
                </a:lnSpc>
                <a:spcBef>
                  <a:spcPts val="400"/>
                </a:spcBef>
                <a:buFont typeface="Arial" panose="020B0604020202020204" pitchFamily="34" charset="0"/>
                <a:buChar char="–"/>
                <a:defRPr sz="1600">
                  <a:solidFill>
                    <a:schemeClr val="tx2"/>
                  </a:solidFill>
                  <a:latin typeface="Arial" panose="020B0604020202020204" pitchFamily="34" charset="0"/>
                  <a:ea typeface="微软雅黑" panose="020B0503020204020204" charset="-122"/>
                </a:defRPr>
              </a:lvl4pPr>
              <a:lvl5pPr marL="2057400" indent="-228600" eaLnBrk="0" hangingPunct="0">
                <a:lnSpc>
                  <a:spcPct val="110000"/>
                </a:lnSpc>
                <a:spcBef>
                  <a:spcPct val="20000"/>
                </a:spcBef>
                <a:buFont typeface="Arial" panose="020B0604020202020204" pitchFamily="34" charset="0"/>
                <a:buChar char="»"/>
                <a:defRPr sz="1600">
                  <a:solidFill>
                    <a:srgbClr val="3B3837"/>
                  </a:solidFill>
                  <a:latin typeface="Arial" panose="020B0604020202020204" pitchFamily="34" charset="0"/>
                  <a:ea typeface="黑体" panose="02010609060101010101" pitchFamily="2" charset="-122"/>
                </a:defRPr>
              </a:lvl5pPr>
              <a:lvl6pPr marL="2514600" indent="-228600" eaLnBrk="0" fontAlgn="base" hangingPunct="0">
                <a:lnSpc>
                  <a:spcPct val="110000"/>
                </a:lnSpc>
                <a:spcBef>
                  <a:spcPct val="20000"/>
                </a:spcBef>
                <a:spcAft>
                  <a:spcPct val="0"/>
                </a:spcAft>
                <a:buFont typeface="Arial" panose="020B0604020202020204" pitchFamily="34" charset="0"/>
                <a:buChar char="»"/>
                <a:defRPr sz="1600">
                  <a:solidFill>
                    <a:srgbClr val="3B3837"/>
                  </a:solidFill>
                  <a:latin typeface="Arial" panose="020B0604020202020204" pitchFamily="34" charset="0"/>
                  <a:ea typeface="黑体" panose="02010609060101010101" pitchFamily="2" charset="-122"/>
                </a:defRPr>
              </a:lvl6pPr>
              <a:lvl7pPr marL="2971800" indent="-228600" eaLnBrk="0" fontAlgn="base" hangingPunct="0">
                <a:lnSpc>
                  <a:spcPct val="110000"/>
                </a:lnSpc>
                <a:spcBef>
                  <a:spcPct val="20000"/>
                </a:spcBef>
                <a:spcAft>
                  <a:spcPct val="0"/>
                </a:spcAft>
                <a:buFont typeface="Arial" panose="020B0604020202020204" pitchFamily="34" charset="0"/>
                <a:buChar char="»"/>
                <a:defRPr sz="1600">
                  <a:solidFill>
                    <a:srgbClr val="3B3837"/>
                  </a:solidFill>
                  <a:latin typeface="Arial" panose="020B0604020202020204" pitchFamily="34" charset="0"/>
                  <a:ea typeface="黑体" panose="02010609060101010101" pitchFamily="2" charset="-122"/>
                </a:defRPr>
              </a:lvl7pPr>
              <a:lvl8pPr marL="3429000" indent="-228600" eaLnBrk="0" fontAlgn="base" hangingPunct="0">
                <a:lnSpc>
                  <a:spcPct val="110000"/>
                </a:lnSpc>
                <a:spcBef>
                  <a:spcPct val="20000"/>
                </a:spcBef>
                <a:spcAft>
                  <a:spcPct val="0"/>
                </a:spcAft>
                <a:buFont typeface="Arial" panose="020B0604020202020204" pitchFamily="34" charset="0"/>
                <a:buChar char="»"/>
                <a:defRPr sz="1600">
                  <a:solidFill>
                    <a:srgbClr val="3B3837"/>
                  </a:solidFill>
                  <a:latin typeface="Arial" panose="020B0604020202020204" pitchFamily="34" charset="0"/>
                  <a:ea typeface="黑体" panose="02010609060101010101" pitchFamily="2" charset="-122"/>
                </a:defRPr>
              </a:lvl8pPr>
              <a:lvl9pPr marL="3886200" indent="-228600" eaLnBrk="0" fontAlgn="base" hangingPunct="0">
                <a:lnSpc>
                  <a:spcPct val="110000"/>
                </a:lnSpc>
                <a:spcBef>
                  <a:spcPct val="20000"/>
                </a:spcBef>
                <a:spcAft>
                  <a:spcPct val="0"/>
                </a:spcAft>
                <a:buFont typeface="Arial" panose="020B0604020202020204" pitchFamily="34" charset="0"/>
                <a:buChar char="»"/>
                <a:defRPr sz="1600">
                  <a:solidFill>
                    <a:srgbClr val="3B3837"/>
                  </a:solidFill>
                  <a:latin typeface="Arial" panose="020B0604020202020204" pitchFamily="34" charset="0"/>
                  <a:ea typeface="黑体" panose="02010609060101010101" pitchFamily="2" charset="-122"/>
                </a:defRPr>
              </a:lvl9pPr>
            </a:lstStyle>
            <a:p>
              <a:pPr marL="0" marR="0" lvl="0" indent="0" algn="ctr" defTabSz="914400" eaLnBrk="1" fontAlgn="auto" latinLnBrk="0" hangingPunct="1">
                <a:lnSpc>
                  <a:spcPct val="100000"/>
                </a:lnSpc>
                <a:spcBef>
                  <a:spcPct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pitchFamily="34" charset="0"/>
                <a:ea typeface="黑体" panose="02010609060101010101" pitchFamily="2" charset="-122"/>
              </a:endParaRPr>
            </a:p>
          </p:txBody>
        </p:sp>
        <p:cxnSp>
          <p:nvCxnSpPr>
            <p:cNvPr id="10" name="直接连接符 5"/>
            <p:cNvCxnSpPr>
              <a:cxnSpLocks noChangeShapeType="1"/>
            </p:cNvCxnSpPr>
            <p:nvPr/>
          </p:nvCxnSpPr>
          <p:spPr bwMode="auto">
            <a:xfrm>
              <a:off x="465138" y="776288"/>
              <a:ext cx="0" cy="584200"/>
            </a:xfrm>
            <a:prstGeom prst="line">
              <a:avLst/>
            </a:prstGeom>
            <a:noFill/>
            <a:ln w="38100" algn="ctr">
              <a:solidFill>
                <a:srgbClr val="FFFFFF"/>
              </a:solidFill>
              <a:round/>
            </a:ln>
            <a:extLst>
              <a:ext uri="{909E8E84-426E-40DD-AFC4-6F175D3DCCD1}">
                <a14:hiddenFill xmlns:a14="http://schemas.microsoft.com/office/drawing/2010/main">
                  <a:noFill/>
                </a14:hiddenFill>
              </a:ext>
            </a:extLst>
          </p:spPr>
        </p:cxnSp>
        <p:sp>
          <p:nvSpPr>
            <p:cNvPr id="11" name="燕尾形 13"/>
            <p:cNvSpPr/>
            <p:nvPr/>
          </p:nvSpPr>
          <p:spPr>
            <a:xfrm>
              <a:off x="593725" y="865188"/>
              <a:ext cx="215900" cy="360363"/>
            </a:xfrm>
            <a:prstGeom prst="chevron">
              <a:avLst/>
            </a:prstGeom>
            <a:solidFill>
              <a:srgbClr val="FFFFFF"/>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4A86"/>
                </a:solidFill>
                <a:effectLst/>
                <a:uLnTx/>
                <a:uFillTx/>
                <a:latin typeface="Arial" panose="020B0604020202020204"/>
                <a:ea typeface="黑体" panose="02010609060101010101" pitchFamily="2" charset="-122"/>
                <a:cs typeface="+mn-cs"/>
              </a:endParaRPr>
            </a:p>
          </p:txBody>
        </p:sp>
      </p:grpSp>
      <p:sp>
        <p:nvSpPr>
          <p:cNvPr id="15" name="图文框 14"/>
          <p:cNvSpPr/>
          <p:nvPr/>
        </p:nvSpPr>
        <p:spPr>
          <a:xfrm>
            <a:off x="948055" y="624205"/>
            <a:ext cx="7820025" cy="309245"/>
          </a:xfrm>
          <a:prstGeom prst="frame">
            <a:avLst>
              <a:gd name="adj1" fmla="val 13041"/>
            </a:avLst>
          </a:prstGeom>
          <a:solidFill>
            <a:srgbClr val="FFFFFF">
              <a:lumMod val="75000"/>
            </a:srgbClr>
          </a:solidFill>
          <a:ln w="25400" cap="flat" cmpd="sng" algn="ctr">
            <a:noFill/>
            <a:prstDash val="solid"/>
          </a:ln>
          <a:effectLst/>
        </p:spPr>
        <p:txBody>
          <a:bodyPr anchor="ctr"/>
          <a:lstStyle/>
          <a:p>
            <a:pPr marL="0" marR="0" lvl="0" algn="l" defTabSz="914400" eaLnBrk="1" fontAlgn="auto" latinLnBrk="0" hangingPunct="1">
              <a:lnSpc>
                <a:spcPct val="100000"/>
              </a:lnSpc>
              <a:spcBef>
                <a:spcPts val="0"/>
              </a:spcBef>
              <a:spcAft>
                <a:spcPts val="0"/>
              </a:spcAft>
              <a:buClrTx/>
              <a:buSzTx/>
              <a:buFontTx/>
              <a:buNone/>
              <a:defRPr/>
            </a:pPr>
            <a:r>
              <a:rPr lang="en-US" altLang="zh-CN" sz="1600" b="1" kern="0" noProof="0" dirty="0">
                <a:ln>
                  <a:noFill/>
                </a:ln>
                <a:solidFill>
                  <a:srgbClr val="000000"/>
                </a:solidFill>
                <a:effectLst/>
                <a:uLnTx/>
                <a:uFillTx/>
                <a:latin typeface="微软雅黑" panose="020B0503020204020204" charset="-122"/>
                <a:ea typeface="微软雅黑" panose="020B0503020204020204" charset="-122"/>
                <a:sym typeface="+mn-ea"/>
              </a:rPr>
              <a:t>3</a:t>
            </a:r>
            <a:r>
              <a:rPr lang="zh-CN" altLang="en-US" sz="1600" b="1" kern="0" noProof="0" dirty="0">
                <a:ln>
                  <a:noFill/>
                </a:ln>
                <a:solidFill>
                  <a:srgbClr val="000000"/>
                </a:solidFill>
                <a:effectLst/>
                <a:uLnTx/>
                <a:uFillTx/>
                <a:latin typeface="微软雅黑" panose="020B0503020204020204" charset="-122"/>
                <a:ea typeface="微软雅黑" panose="020B0503020204020204" charset="-122"/>
                <a:sym typeface="+mn-ea"/>
              </a:rPr>
              <a:t>、成果经济效益与社会效益</a:t>
            </a:r>
            <a:endParaRPr kumimoji="0" lang="zh-CN" altLang="en-US" sz="1600" b="1" i="0" u="none" strike="noStrike" kern="0" cap="none" spc="0" normalizeH="0" baseline="0" noProof="0" dirty="0">
              <a:ln>
                <a:noFill/>
              </a:ln>
              <a:solidFill>
                <a:srgbClr val="000000"/>
              </a:solidFill>
              <a:effectLst/>
              <a:uLnTx/>
              <a:uFillTx/>
              <a:latin typeface="微软雅黑" panose="020B0503020204020204" charset="-122"/>
              <a:ea typeface="微软雅黑" panose="020B0503020204020204" charset="-122"/>
              <a:sym typeface="+mn-ea"/>
            </a:endParaRPr>
          </a:p>
        </p:txBody>
      </p:sp>
      <p:sp>
        <p:nvSpPr>
          <p:cNvPr id="100" name="文本框 99"/>
          <p:cNvSpPr txBox="1"/>
          <p:nvPr/>
        </p:nvSpPr>
        <p:spPr>
          <a:xfrm>
            <a:off x="971550" y="3218180"/>
            <a:ext cx="7473315" cy="737235"/>
          </a:xfrm>
          <a:prstGeom prst="rect">
            <a:avLst/>
          </a:prstGeom>
          <a:noFill/>
          <a:ln w="9525">
            <a:noFill/>
          </a:ln>
        </p:spPr>
        <p:txBody>
          <a:bodyPr wrap="square">
            <a:spAutoFit/>
          </a:bodyPr>
          <a:p>
            <a:pPr marL="0" indent="266700"/>
            <a:r>
              <a:rPr lang="zh-CN" sz="1050" b="1">
                <a:solidFill>
                  <a:srgbClr val="160B11"/>
                </a:solidFill>
                <a:latin typeface="微软雅黑" panose="020B0503020204020204" charset="-122"/>
                <a:ea typeface="微软雅黑" panose="020B0503020204020204" charset="-122"/>
                <a:cs typeface="微软雅黑" panose="020B0503020204020204" charset="-122"/>
              </a:rPr>
              <a:t>核安全作为国家安全的重要有机组成部分，是我国核电健康稳步发展的首要前提与条件。安全级DCS系统作为实现大规模可控裂变链式反应的核心装置，实现国产自主化意义非凡。国产化安全级DCS和睦系统可靠性不断提升及成功应用，使我国成功掌握这一关键核心装备，增强了公众对核电“大脑”安全和装备自主化的信心。和睦系统可靠性的提升，引领国产化安全级DCS发展潮流，进一步推进了核电产业全面协调发展，并为自主核电技术走出去增添了助力。</a:t>
            </a:r>
            <a:endParaRPr lang="zh-CN" altLang="en-US" sz="1050" b="1">
              <a:solidFill>
                <a:srgbClr val="160B11"/>
              </a:solidFill>
              <a:latin typeface="微软雅黑" panose="020B0503020204020204" charset="-122"/>
              <a:ea typeface="微软雅黑" panose="020B0503020204020204" charset="-122"/>
              <a:cs typeface="微软雅黑" panose="020B0503020204020204" charset="-122"/>
            </a:endParaRPr>
          </a:p>
        </p:txBody>
      </p:sp>
      <p:sp>
        <p:nvSpPr>
          <p:cNvPr id="2" name="文本框 1"/>
          <p:cNvSpPr txBox="1"/>
          <p:nvPr/>
        </p:nvSpPr>
        <p:spPr>
          <a:xfrm>
            <a:off x="1043305" y="1564005"/>
            <a:ext cx="7257415" cy="899160"/>
          </a:xfrm>
          <a:prstGeom prst="rect">
            <a:avLst/>
          </a:prstGeom>
          <a:noFill/>
          <a:ln w="9525">
            <a:noFill/>
          </a:ln>
        </p:spPr>
        <p:txBody>
          <a:bodyPr wrap="square">
            <a:spAutoFit/>
          </a:bodyPr>
          <a:p>
            <a:pPr marL="0" indent="266700"/>
            <a:r>
              <a:rPr lang="zh-CN" sz="1050" b="1">
                <a:solidFill>
                  <a:srgbClr val="160B11"/>
                </a:solidFill>
                <a:latin typeface="微软雅黑" panose="020B0503020204020204" charset="-122"/>
                <a:ea typeface="微软雅黑" panose="020B0503020204020204" charset="-122"/>
                <a:cs typeface="微软雅黑" panose="020B0503020204020204" charset="-122"/>
              </a:rPr>
              <a:t>本成果主要的效果是提升了核电机组应对仪控事故的可靠性。</a:t>
            </a:r>
            <a:endParaRPr lang="zh-CN" sz="1050" b="1">
              <a:solidFill>
                <a:srgbClr val="160B11"/>
              </a:solidFill>
              <a:latin typeface="微软雅黑" panose="020B0503020204020204" charset="-122"/>
              <a:ea typeface="微软雅黑" panose="020B0503020204020204" charset="-122"/>
              <a:cs typeface="微软雅黑" panose="020B0503020204020204" charset="-122"/>
            </a:endParaRPr>
          </a:p>
          <a:p>
            <a:pPr marL="0" indent="266700"/>
            <a:r>
              <a:rPr lang="zh-CN" sz="1050" b="1">
                <a:solidFill>
                  <a:srgbClr val="160B11"/>
                </a:solidFill>
                <a:latin typeface="微软雅黑" panose="020B0503020204020204" charset="-122"/>
                <a:ea typeface="微软雅黑" panose="020B0503020204020204" charset="-122"/>
                <a:cs typeface="微软雅黑" panose="020B0503020204020204" charset="-122"/>
              </a:rPr>
              <a:t>同时本成果实施后，安全级DCS具备分组停运而不影响其余机柜的功能，可实现分组改造而不影响整个DCS系统控制功能，在CPR1000核电机组首轮大修期间节约</a:t>
            </a:r>
            <a:r>
              <a:rPr lang="en-US" sz="1050" b="1">
                <a:solidFill>
                  <a:srgbClr val="160B11"/>
                </a:solidFill>
                <a:latin typeface="微软雅黑" panose="020B0503020204020204" charset="-122"/>
                <a:ea typeface="微软雅黑" panose="020B0503020204020204" charset="-122"/>
                <a:cs typeface="微软雅黑" panose="020B0503020204020204" charset="-122"/>
              </a:rPr>
              <a:t>DCS</a:t>
            </a:r>
            <a:r>
              <a:rPr lang="zh-CN" sz="1050" b="1">
                <a:solidFill>
                  <a:srgbClr val="160B11"/>
                </a:solidFill>
                <a:latin typeface="微软雅黑" panose="020B0503020204020204" charset="-122"/>
                <a:ea typeface="微软雅黑" panose="020B0503020204020204" charset="-122"/>
                <a:cs typeface="微软雅黑" panose="020B0503020204020204" charset="-122"/>
              </a:rPr>
              <a:t>全停改造窗口14天。根据电站单台机组每天额定发电量约2400万度计算，产生经济效益为： 2400万度/天*14天*0.43元/度=14448万元。同时本方案在保证网络结构健壮性不变的前提下，将相邻厂房及同楼层的网络节点相连布置，减少了施工光纤使用量，进一步提高了经济性。</a:t>
            </a:r>
            <a:endParaRPr lang="zh-CN" altLang="en-US" sz="1050" b="1">
              <a:solidFill>
                <a:srgbClr val="160B11"/>
              </a:solidFill>
              <a:latin typeface="微软雅黑" panose="020B0503020204020204" charset="-122"/>
              <a:ea typeface="微软雅黑" panose="020B0503020204020204" charset="-122"/>
              <a:cs typeface="微软雅黑" panose="020B0503020204020204" charset="-122"/>
            </a:endParaRPr>
          </a:p>
        </p:txBody>
      </p:sp>
      <p:sp>
        <p:nvSpPr>
          <p:cNvPr id="3" name="文本框 2"/>
          <p:cNvSpPr txBox="1"/>
          <p:nvPr/>
        </p:nvSpPr>
        <p:spPr>
          <a:xfrm>
            <a:off x="683260" y="1132205"/>
            <a:ext cx="1413510" cy="306705"/>
          </a:xfrm>
          <a:prstGeom prst="rect">
            <a:avLst/>
          </a:prstGeom>
          <a:noFill/>
        </p:spPr>
        <p:txBody>
          <a:bodyPr wrap="none" rtlCol="0" anchor="t">
            <a:spAutoFit/>
          </a:bodyPr>
          <a:p>
            <a:pPr indent="266700" algn="l">
              <a:buClrTx/>
              <a:buSzTx/>
              <a:buFontTx/>
            </a:pPr>
            <a:r>
              <a:rPr lang="zh-CN" sz="1400" b="1">
                <a:solidFill>
                  <a:srgbClr val="160B11"/>
                </a:solidFill>
                <a:latin typeface="微软雅黑" panose="020B0503020204020204" charset="-122"/>
                <a:ea typeface="微软雅黑" panose="020B0503020204020204" charset="-122"/>
                <a:cs typeface="微软雅黑" panose="020B0503020204020204" charset="-122"/>
                <a:sym typeface="+mn-ea"/>
              </a:rPr>
              <a:t>3.1经济效益</a:t>
            </a:r>
            <a:endParaRPr lang="zh-CN" sz="1400" b="1">
              <a:solidFill>
                <a:srgbClr val="160B11"/>
              </a:solidFill>
              <a:latin typeface="微软雅黑" panose="020B0503020204020204" charset="-122"/>
              <a:ea typeface="微软雅黑" panose="020B0503020204020204" charset="-122"/>
              <a:cs typeface="微软雅黑" panose="020B0503020204020204" charset="-122"/>
              <a:sym typeface="+mn-ea"/>
            </a:endParaRPr>
          </a:p>
        </p:txBody>
      </p:sp>
      <p:sp>
        <p:nvSpPr>
          <p:cNvPr id="4" name="文本框 3"/>
          <p:cNvSpPr txBox="1"/>
          <p:nvPr/>
        </p:nvSpPr>
        <p:spPr>
          <a:xfrm>
            <a:off x="608965" y="2803525"/>
            <a:ext cx="1413510" cy="306705"/>
          </a:xfrm>
          <a:prstGeom prst="rect">
            <a:avLst/>
          </a:prstGeom>
          <a:noFill/>
        </p:spPr>
        <p:txBody>
          <a:bodyPr wrap="none" rtlCol="0" anchor="t">
            <a:spAutoFit/>
          </a:bodyPr>
          <a:p>
            <a:pPr indent="266700" algn="l">
              <a:buClrTx/>
              <a:buSzTx/>
              <a:buFontTx/>
            </a:pPr>
            <a:r>
              <a:rPr lang="zh-CN" sz="1400" b="1">
                <a:solidFill>
                  <a:srgbClr val="160B11"/>
                </a:solidFill>
                <a:latin typeface="微软雅黑" panose="020B0503020204020204" charset="-122"/>
                <a:ea typeface="微软雅黑" panose="020B0503020204020204" charset="-122"/>
                <a:cs typeface="微软雅黑" panose="020B0503020204020204" charset="-122"/>
                <a:sym typeface="+mn-ea"/>
              </a:rPr>
              <a:t>3.2社会效益</a:t>
            </a:r>
            <a:endParaRPr lang="zh-CN" sz="1400" b="1">
              <a:solidFill>
                <a:srgbClr val="160B11"/>
              </a:solidFill>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8" name="组合 7"/>
          <p:cNvGrpSpPr/>
          <p:nvPr/>
        </p:nvGrpSpPr>
        <p:grpSpPr>
          <a:xfrm>
            <a:off x="323850" y="624840"/>
            <a:ext cx="576580" cy="335280"/>
            <a:chOff x="323852" y="776288"/>
            <a:chExt cx="576263" cy="584200"/>
          </a:xfrm>
        </p:grpSpPr>
        <p:sp>
          <p:nvSpPr>
            <p:cNvPr id="9" name="矩形 4"/>
            <p:cNvSpPr>
              <a:spLocks noChangeArrowheads="1"/>
            </p:cNvSpPr>
            <p:nvPr/>
          </p:nvSpPr>
          <p:spPr bwMode="auto">
            <a:xfrm>
              <a:off x="323852" y="776289"/>
              <a:ext cx="576263" cy="539751"/>
            </a:xfrm>
            <a:prstGeom prst="rect">
              <a:avLst/>
            </a:prstGeom>
            <a:solidFill>
              <a:srgbClr val="004A86"/>
            </a:solidFill>
            <a:ln>
              <a:noFill/>
            </a:ln>
          </p:spPr>
          <p:txBody>
            <a:bodyPr anchor="ctr"/>
            <a:lstStyle>
              <a:lvl1pPr eaLnBrk="0" hangingPunct="0">
                <a:lnSpc>
                  <a:spcPct val="110000"/>
                </a:lnSpc>
                <a:spcBef>
                  <a:spcPts val="500"/>
                </a:spcBef>
                <a:buFont typeface="Arial" panose="020B0604020202020204" pitchFamily="34" charset="0"/>
                <a:buChar char="•"/>
                <a:defRPr sz="3200">
                  <a:solidFill>
                    <a:schemeClr val="tx2"/>
                  </a:solidFill>
                  <a:latin typeface="Arial" panose="020B0604020202020204" pitchFamily="34" charset="0"/>
                  <a:ea typeface="微软雅黑" panose="020B0503020204020204" charset="-122"/>
                </a:defRPr>
              </a:lvl1pPr>
              <a:lvl2pPr marL="431800" indent="-215900" eaLnBrk="0" hangingPunct="0">
                <a:lnSpc>
                  <a:spcPct val="110000"/>
                </a:lnSpc>
                <a:spcBef>
                  <a:spcPts val="400"/>
                </a:spcBef>
                <a:buFont typeface="Arial" panose="020B0604020202020204" pitchFamily="34" charset="0"/>
                <a:buChar char="–"/>
                <a:defRPr sz="1600">
                  <a:solidFill>
                    <a:schemeClr val="tx2"/>
                  </a:solidFill>
                  <a:latin typeface="Arial" panose="020B0604020202020204" pitchFamily="34" charset="0"/>
                  <a:ea typeface="微软雅黑" panose="020B0503020204020204" charset="-122"/>
                </a:defRPr>
              </a:lvl2pPr>
              <a:lvl3pPr marL="647700" indent="-179705" eaLnBrk="0" hangingPunct="0">
                <a:lnSpc>
                  <a:spcPct val="110000"/>
                </a:lnSpc>
                <a:spcBef>
                  <a:spcPts val="400"/>
                </a:spcBef>
                <a:buFont typeface="Arial" panose="020B0604020202020204" pitchFamily="34" charset="0"/>
                <a:buChar char="•"/>
                <a:defRPr sz="1600">
                  <a:solidFill>
                    <a:schemeClr val="tx2"/>
                  </a:solidFill>
                  <a:latin typeface="Arial" panose="020B0604020202020204" pitchFamily="34" charset="0"/>
                  <a:ea typeface="微软雅黑" panose="020B0503020204020204" charset="-122"/>
                </a:defRPr>
              </a:lvl3pPr>
              <a:lvl4pPr marL="863600" indent="-215900" eaLnBrk="0" hangingPunct="0">
                <a:lnSpc>
                  <a:spcPct val="110000"/>
                </a:lnSpc>
                <a:spcBef>
                  <a:spcPts val="400"/>
                </a:spcBef>
                <a:buFont typeface="Arial" panose="020B0604020202020204" pitchFamily="34" charset="0"/>
                <a:buChar char="–"/>
                <a:defRPr sz="1600">
                  <a:solidFill>
                    <a:schemeClr val="tx2"/>
                  </a:solidFill>
                  <a:latin typeface="Arial" panose="020B0604020202020204" pitchFamily="34" charset="0"/>
                  <a:ea typeface="微软雅黑" panose="020B0503020204020204" charset="-122"/>
                </a:defRPr>
              </a:lvl4pPr>
              <a:lvl5pPr marL="2057400" indent="-228600" eaLnBrk="0" hangingPunct="0">
                <a:lnSpc>
                  <a:spcPct val="110000"/>
                </a:lnSpc>
                <a:spcBef>
                  <a:spcPct val="20000"/>
                </a:spcBef>
                <a:buFont typeface="Arial" panose="020B0604020202020204" pitchFamily="34" charset="0"/>
                <a:buChar char="»"/>
                <a:defRPr sz="1600">
                  <a:solidFill>
                    <a:srgbClr val="3B3837"/>
                  </a:solidFill>
                  <a:latin typeface="Arial" panose="020B0604020202020204" pitchFamily="34" charset="0"/>
                  <a:ea typeface="黑体" panose="02010609060101010101" pitchFamily="2" charset="-122"/>
                </a:defRPr>
              </a:lvl5pPr>
              <a:lvl6pPr marL="2514600" indent="-228600" eaLnBrk="0" fontAlgn="base" hangingPunct="0">
                <a:lnSpc>
                  <a:spcPct val="110000"/>
                </a:lnSpc>
                <a:spcBef>
                  <a:spcPct val="20000"/>
                </a:spcBef>
                <a:spcAft>
                  <a:spcPct val="0"/>
                </a:spcAft>
                <a:buFont typeface="Arial" panose="020B0604020202020204" pitchFamily="34" charset="0"/>
                <a:buChar char="»"/>
                <a:defRPr sz="1600">
                  <a:solidFill>
                    <a:srgbClr val="3B3837"/>
                  </a:solidFill>
                  <a:latin typeface="Arial" panose="020B0604020202020204" pitchFamily="34" charset="0"/>
                  <a:ea typeface="黑体" panose="02010609060101010101" pitchFamily="2" charset="-122"/>
                </a:defRPr>
              </a:lvl6pPr>
              <a:lvl7pPr marL="2971800" indent="-228600" eaLnBrk="0" fontAlgn="base" hangingPunct="0">
                <a:lnSpc>
                  <a:spcPct val="110000"/>
                </a:lnSpc>
                <a:spcBef>
                  <a:spcPct val="20000"/>
                </a:spcBef>
                <a:spcAft>
                  <a:spcPct val="0"/>
                </a:spcAft>
                <a:buFont typeface="Arial" panose="020B0604020202020204" pitchFamily="34" charset="0"/>
                <a:buChar char="»"/>
                <a:defRPr sz="1600">
                  <a:solidFill>
                    <a:srgbClr val="3B3837"/>
                  </a:solidFill>
                  <a:latin typeface="Arial" panose="020B0604020202020204" pitchFamily="34" charset="0"/>
                  <a:ea typeface="黑体" panose="02010609060101010101" pitchFamily="2" charset="-122"/>
                </a:defRPr>
              </a:lvl7pPr>
              <a:lvl8pPr marL="3429000" indent="-228600" eaLnBrk="0" fontAlgn="base" hangingPunct="0">
                <a:lnSpc>
                  <a:spcPct val="110000"/>
                </a:lnSpc>
                <a:spcBef>
                  <a:spcPct val="20000"/>
                </a:spcBef>
                <a:spcAft>
                  <a:spcPct val="0"/>
                </a:spcAft>
                <a:buFont typeface="Arial" panose="020B0604020202020204" pitchFamily="34" charset="0"/>
                <a:buChar char="»"/>
                <a:defRPr sz="1600">
                  <a:solidFill>
                    <a:srgbClr val="3B3837"/>
                  </a:solidFill>
                  <a:latin typeface="Arial" panose="020B0604020202020204" pitchFamily="34" charset="0"/>
                  <a:ea typeface="黑体" panose="02010609060101010101" pitchFamily="2" charset="-122"/>
                </a:defRPr>
              </a:lvl8pPr>
              <a:lvl9pPr marL="3886200" indent="-228600" eaLnBrk="0" fontAlgn="base" hangingPunct="0">
                <a:lnSpc>
                  <a:spcPct val="110000"/>
                </a:lnSpc>
                <a:spcBef>
                  <a:spcPct val="20000"/>
                </a:spcBef>
                <a:spcAft>
                  <a:spcPct val="0"/>
                </a:spcAft>
                <a:buFont typeface="Arial" panose="020B0604020202020204" pitchFamily="34" charset="0"/>
                <a:buChar char="»"/>
                <a:defRPr sz="1600">
                  <a:solidFill>
                    <a:srgbClr val="3B3837"/>
                  </a:solidFill>
                  <a:latin typeface="Arial" panose="020B0604020202020204" pitchFamily="34" charset="0"/>
                  <a:ea typeface="黑体" panose="02010609060101010101" pitchFamily="2" charset="-122"/>
                </a:defRPr>
              </a:lvl9pPr>
            </a:lstStyle>
            <a:p>
              <a:pPr marL="0" marR="0" lvl="0" indent="0" algn="ctr" defTabSz="914400" eaLnBrk="1" fontAlgn="auto" latinLnBrk="0" hangingPunct="1">
                <a:lnSpc>
                  <a:spcPct val="100000"/>
                </a:lnSpc>
                <a:spcBef>
                  <a:spcPct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pitchFamily="34" charset="0"/>
                <a:ea typeface="黑体" panose="02010609060101010101" pitchFamily="2" charset="-122"/>
              </a:endParaRPr>
            </a:p>
          </p:txBody>
        </p:sp>
        <p:cxnSp>
          <p:nvCxnSpPr>
            <p:cNvPr id="10" name="直接连接符 5"/>
            <p:cNvCxnSpPr>
              <a:cxnSpLocks noChangeShapeType="1"/>
            </p:cNvCxnSpPr>
            <p:nvPr/>
          </p:nvCxnSpPr>
          <p:spPr bwMode="auto">
            <a:xfrm>
              <a:off x="465138" y="776288"/>
              <a:ext cx="0" cy="584200"/>
            </a:xfrm>
            <a:prstGeom prst="line">
              <a:avLst/>
            </a:prstGeom>
            <a:noFill/>
            <a:ln w="38100" algn="ctr">
              <a:solidFill>
                <a:srgbClr val="FFFFFF"/>
              </a:solidFill>
              <a:round/>
            </a:ln>
            <a:extLst>
              <a:ext uri="{909E8E84-426E-40DD-AFC4-6F175D3DCCD1}">
                <a14:hiddenFill xmlns:a14="http://schemas.microsoft.com/office/drawing/2010/main">
                  <a:noFill/>
                </a14:hiddenFill>
              </a:ext>
            </a:extLst>
          </p:spPr>
        </p:cxnSp>
        <p:sp>
          <p:nvSpPr>
            <p:cNvPr id="11" name="燕尾形 13"/>
            <p:cNvSpPr/>
            <p:nvPr/>
          </p:nvSpPr>
          <p:spPr>
            <a:xfrm>
              <a:off x="593725" y="865188"/>
              <a:ext cx="215900" cy="360363"/>
            </a:xfrm>
            <a:prstGeom prst="chevron">
              <a:avLst/>
            </a:prstGeom>
            <a:solidFill>
              <a:srgbClr val="FFFFFF"/>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4A86"/>
                </a:solidFill>
                <a:effectLst/>
                <a:uLnTx/>
                <a:uFillTx/>
                <a:latin typeface="Arial" panose="020B0604020202020204"/>
                <a:ea typeface="黑体" panose="02010609060101010101" pitchFamily="2" charset="-122"/>
                <a:cs typeface="+mn-cs"/>
              </a:endParaRPr>
            </a:p>
          </p:txBody>
        </p:sp>
      </p:grpSp>
      <p:sp>
        <p:nvSpPr>
          <p:cNvPr id="15" name="图文框 14"/>
          <p:cNvSpPr/>
          <p:nvPr/>
        </p:nvSpPr>
        <p:spPr>
          <a:xfrm>
            <a:off x="948055" y="624205"/>
            <a:ext cx="7820025" cy="309245"/>
          </a:xfrm>
          <a:prstGeom prst="frame">
            <a:avLst>
              <a:gd name="adj1" fmla="val 13041"/>
            </a:avLst>
          </a:prstGeom>
          <a:solidFill>
            <a:srgbClr val="FFFFFF">
              <a:lumMod val="75000"/>
            </a:srgbClr>
          </a:solidFill>
          <a:ln w="25400" cap="flat" cmpd="sng" algn="ctr">
            <a:noFill/>
            <a:prstDash val="solid"/>
          </a:ln>
          <a:effectLst/>
        </p:spPr>
        <p:txBody>
          <a:bodyPr anchor="ctr"/>
          <a:lstStyle/>
          <a:p>
            <a:pPr marL="0" marR="0" lvl="0" algn="l" defTabSz="914400" eaLnBrk="1" fontAlgn="auto" latinLnBrk="0" hangingPunct="1">
              <a:lnSpc>
                <a:spcPct val="100000"/>
              </a:lnSpc>
              <a:spcBef>
                <a:spcPts val="0"/>
              </a:spcBef>
              <a:spcAft>
                <a:spcPts val="0"/>
              </a:spcAft>
              <a:buClrTx/>
              <a:buSzTx/>
              <a:buFontTx/>
              <a:buNone/>
              <a:defRPr/>
            </a:pPr>
            <a:r>
              <a:rPr lang="en-US" altLang="zh-CN" sz="1600" b="1" kern="0" noProof="0" dirty="0">
                <a:ln>
                  <a:noFill/>
                </a:ln>
                <a:solidFill>
                  <a:srgbClr val="000000"/>
                </a:solidFill>
                <a:effectLst/>
                <a:uLnTx/>
                <a:uFillTx/>
                <a:latin typeface="微软雅黑" panose="020B0503020204020204" charset="-122"/>
                <a:ea typeface="微软雅黑" panose="020B0503020204020204" charset="-122"/>
                <a:sym typeface="+mn-ea"/>
              </a:rPr>
              <a:t>4</a:t>
            </a:r>
            <a:r>
              <a:rPr lang="zh-CN" altLang="en-US" sz="1600" b="1" kern="0" noProof="0" dirty="0">
                <a:ln>
                  <a:noFill/>
                </a:ln>
                <a:solidFill>
                  <a:srgbClr val="000000"/>
                </a:solidFill>
                <a:effectLst/>
                <a:uLnTx/>
                <a:uFillTx/>
                <a:latin typeface="微软雅黑" panose="020B0503020204020204" charset="-122"/>
                <a:ea typeface="微软雅黑" panose="020B0503020204020204" charset="-122"/>
                <a:sym typeface="+mn-ea"/>
              </a:rPr>
              <a:t>、成果推广计划及适用场景</a:t>
            </a:r>
            <a:endParaRPr kumimoji="0" lang="zh-CN" altLang="en-US" sz="1600" b="1" i="0" u="none" strike="noStrike" kern="0" cap="none" spc="0" normalizeH="0" baseline="0" noProof="0" dirty="0">
              <a:ln>
                <a:noFill/>
              </a:ln>
              <a:solidFill>
                <a:srgbClr val="000000"/>
              </a:solidFill>
              <a:effectLst/>
              <a:uLnTx/>
              <a:uFillTx/>
              <a:latin typeface="微软雅黑" panose="020B0503020204020204" charset="-122"/>
              <a:ea typeface="微软雅黑" panose="020B0503020204020204" charset="-122"/>
              <a:sym typeface="+mn-ea"/>
            </a:endParaRPr>
          </a:p>
        </p:txBody>
      </p:sp>
      <p:pic>
        <p:nvPicPr>
          <p:cNvPr id="33798" name="Picture 5"/>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462780" y="2403475"/>
            <a:ext cx="4167505" cy="124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799" name="图片 6"/>
          <p:cNvPicPr>
            <a:picLocks noChangeAspect="1"/>
          </p:cNvPicPr>
          <p:nvPr/>
        </p:nvPicPr>
        <p:blipFill>
          <a:blip r:embed="rId2">
            <a:extLst>
              <a:ext uri="{28A0092B-C50C-407E-A947-70E740481C1C}">
                <a14:useLocalDpi xmlns:a14="http://schemas.microsoft.com/office/drawing/2010/main" val="0"/>
              </a:ext>
            </a:extLst>
          </a:blip>
          <a:srcRect l="9612" t="38762" r="9222" b="7777"/>
          <a:stretch>
            <a:fillRect/>
          </a:stretch>
        </p:blipFill>
        <p:spPr bwMode="auto">
          <a:xfrm>
            <a:off x="422275" y="3777615"/>
            <a:ext cx="3973830" cy="1091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0" name="TextBox 7"/>
          <p:cNvSpPr txBox="1">
            <a:spLocks noChangeArrowheads="1"/>
          </p:cNvSpPr>
          <p:nvPr/>
        </p:nvSpPr>
        <p:spPr bwMode="auto">
          <a:xfrm>
            <a:off x="1009650" y="2958465"/>
            <a:ext cx="2790825" cy="337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黑体" panose="0201060906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黑体" panose="0201060906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黑体" panose="0201060906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黑体" panose="0201060906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黑体" panose="0201060906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charset="0"/>
                <a:ea typeface="黑体" panose="0201060906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charset="0"/>
                <a:ea typeface="黑体" panose="0201060906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charset="0"/>
                <a:ea typeface="黑体" panose="0201060906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charset="0"/>
                <a:ea typeface="黑体" panose="02010609060101010101" pitchFamily="2" charset="-122"/>
              </a:defRPr>
            </a:lvl9pPr>
          </a:lstStyle>
          <a:p>
            <a:pPr>
              <a:lnSpc>
                <a:spcPct val="100000"/>
              </a:lnSpc>
              <a:spcBef>
                <a:spcPct val="0"/>
              </a:spcBef>
              <a:buFontTx/>
              <a:buNone/>
            </a:pPr>
            <a:r>
              <a:rPr lang="zh-CN" altLang="en-US" sz="1600" b="1">
                <a:solidFill>
                  <a:schemeClr val="bg1"/>
                </a:solidFill>
                <a:latin typeface="微软雅黑" panose="020B0503020204020204" charset="-122"/>
                <a:ea typeface="微软雅黑" panose="020B0503020204020204" charset="-122"/>
              </a:rPr>
              <a:t>台山核电站（</a:t>
            </a:r>
            <a:r>
              <a:rPr lang="en-US" altLang="zh-CN" sz="1600" b="1" dirty="0">
                <a:solidFill>
                  <a:schemeClr val="bg1"/>
                </a:solidFill>
                <a:latin typeface="微软雅黑" panose="020B0503020204020204" charset="-122"/>
                <a:ea typeface="微软雅黑" panose="020B0503020204020204" charset="-122"/>
              </a:rPr>
              <a:t>1#</a:t>
            </a:r>
            <a:r>
              <a:rPr lang="zh-CN" altLang="en-US" sz="1600" b="1">
                <a:solidFill>
                  <a:schemeClr val="bg1"/>
                </a:solidFill>
                <a:latin typeface="微软雅黑" panose="020B0503020204020204" charset="-122"/>
                <a:ea typeface="微软雅黑" panose="020B0503020204020204" charset="-122"/>
              </a:rPr>
              <a:t>、</a:t>
            </a:r>
            <a:r>
              <a:rPr lang="en-US" altLang="zh-CN" sz="1600" b="1" dirty="0">
                <a:solidFill>
                  <a:schemeClr val="bg1"/>
                </a:solidFill>
                <a:latin typeface="微软雅黑" panose="020B0503020204020204" charset="-122"/>
                <a:ea typeface="微软雅黑" panose="020B0503020204020204" charset="-122"/>
              </a:rPr>
              <a:t>2#</a:t>
            </a:r>
            <a:r>
              <a:rPr lang="zh-CN" altLang="en-US" sz="1600" b="1">
                <a:solidFill>
                  <a:schemeClr val="bg1"/>
                </a:solidFill>
                <a:latin typeface="微软雅黑" panose="020B0503020204020204" charset="-122"/>
                <a:ea typeface="微软雅黑" panose="020B0503020204020204" charset="-122"/>
              </a:rPr>
              <a:t>机组）</a:t>
            </a:r>
            <a:endParaRPr lang="zh-CN" altLang="en-US" sz="1600" b="1">
              <a:solidFill>
                <a:schemeClr val="bg1"/>
              </a:solidFill>
              <a:latin typeface="微软雅黑" panose="020B0503020204020204" charset="-122"/>
              <a:ea typeface="微软雅黑" panose="020B0503020204020204" charset="-122"/>
            </a:endParaRPr>
          </a:p>
        </p:txBody>
      </p:sp>
      <p:sp>
        <p:nvSpPr>
          <p:cNvPr id="33802" name="TextBox 9"/>
          <p:cNvSpPr txBox="1">
            <a:spLocks noChangeArrowheads="1"/>
          </p:cNvSpPr>
          <p:nvPr/>
        </p:nvSpPr>
        <p:spPr bwMode="auto">
          <a:xfrm>
            <a:off x="5272405" y="2488565"/>
            <a:ext cx="2907665" cy="321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黑体" panose="0201060906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黑体" panose="0201060906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黑体" panose="0201060906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黑体" panose="0201060906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黑体" panose="0201060906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charset="0"/>
                <a:ea typeface="黑体" panose="0201060906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charset="0"/>
                <a:ea typeface="黑体" panose="0201060906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charset="0"/>
                <a:ea typeface="黑体" panose="0201060906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charset="0"/>
                <a:ea typeface="黑体" panose="02010609060101010101" pitchFamily="2" charset="-122"/>
              </a:defRPr>
            </a:lvl9pPr>
          </a:lstStyle>
          <a:p>
            <a:pPr>
              <a:lnSpc>
                <a:spcPct val="100000"/>
              </a:lnSpc>
              <a:spcBef>
                <a:spcPct val="0"/>
              </a:spcBef>
              <a:buFontTx/>
              <a:buNone/>
            </a:pPr>
            <a:r>
              <a:rPr lang="zh-CN" altLang="en-US" sz="1500" b="1" dirty="0" smtClean="0">
                <a:solidFill>
                  <a:schemeClr val="bg1"/>
                </a:solidFill>
                <a:latin typeface="微软雅黑" panose="020B0503020204020204" charset="-122"/>
                <a:ea typeface="微软雅黑" panose="020B0503020204020204" charset="-122"/>
              </a:rPr>
              <a:t>广东阳江核电站（</a:t>
            </a:r>
            <a:r>
              <a:rPr lang="en-US" altLang="zh-CN" sz="1500" b="1" dirty="0" smtClean="0">
                <a:solidFill>
                  <a:schemeClr val="bg1"/>
                </a:solidFill>
                <a:latin typeface="微软雅黑" panose="020B0503020204020204" charset="-122"/>
                <a:ea typeface="微软雅黑" panose="020B0503020204020204" charset="-122"/>
              </a:rPr>
              <a:t>1#-6#</a:t>
            </a:r>
            <a:r>
              <a:rPr lang="zh-CN" altLang="en-US" sz="1500" b="1" dirty="0">
                <a:solidFill>
                  <a:schemeClr val="bg1"/>
                </a:solidFill>
                <a:latin typeface="微软雅黑" panose="020B0503020204020204" charset="-122"/>
                <a:ea typeface="微软雅黑" panose="020B0503020204020204" charset="-122"/>
              </a:rPr>
              <a:t>机组）</a:t>
            </a:r>
            <a:endParaRPr lang="zh-CN" altLang="en-US" sz="1500" b="1" dirty="0">
              <a:solidFill>
                <a:schemeClr val="bg1"/>
              </a:solidFill>
              <a:latin typeface="微软雅黑" panose="020B0503020204020204" charset="-122"/>
              <a:ea typeface="微软雅黑" panose="020B0503020204020204" charset="-122"/>
            </a:endParaRPr>
          </a:p>
        </p:txBody>
      </p:sp>
      <p:sp>
        <p:nvSpPr>
          <p:cNvPr id="33803" name="TextBox 10"/>
          <p:cNvSpPr txBox="1">
            <a:spLocks noChangeArrowheads="1"/>
          </p:cNvSpPr>
          <p:nvPr/>
        </p:nvSpPr>
        <p:spPr bwMode="auto">
          <a:xfrm>
            <a:off x="845185" y="3921125"/>
            <a:ext cx="3414395" cy="337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黑体" panose="0201060906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黑体" panose="0201060906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黑体" panose="0201060906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黑体" panose="0201060906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黑体" panose="0201060906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charset="0"/>
                <a:ea typeface="黑体" panose="0201060906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charset="0"/>
                <a:ea typeface="黑体" panose="0201060906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charset="0"/>
                <a:ea typeface="黑体" panose="0201060906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charset="0"/>
                <a:ea typeface="黑体" panose="02010609060101010101" pitchFamily="2" charset="-122"/>
              </a:defRPr>
            </a:lvl9pPr>
          </a:lstStyle>
          <a:p>
            <a:pPr>
              <a:lnSpc>
                <a:spcPct val="100000"/>
              </a:lnSpc>
              <a:spcBef>
                <a:spcPct val="0"/>
              </a:spcBef>
              <a:buFontTx/>
              <a:buNone/>
            </a:pPr>
            <a:r>
              <a:rPr lang="zh-CN" altLang="en-US" sz="1600" b="1" dirty="0" smtClean="0">
                <a:solidFill>
                  <a:schemeClr val="bg1"/>
                </a:solidFill>
                <a:latin typeface="微软雅黑" panose="020B0503020204020204" charset="-122"/>
                <a:ea typeface="微软雅黑" panose="020B0503020204020204" charset="-122"/>
              </a:rPr>
              <a:t>广西防城港核电站（</a:t>
            </a:r>
            <a:r>
              <a:rPr lang="en-US" altLang="zh-CN" sz="1600" b="1" dirty="0" smtClean="0">
                <a:solidFill>
                  <a:schemeClr val="bg1"/>
                </a:solidFill>
                <a:latin typeface="微软雅黑" panose="020B0503020204020204" charset="-122"/>
                <a:ea typeface="微软雅黑" panose="020B0503020204020204" charset="-122"/>
              </a:rPr>
              <a:t>1#</a:t>
            </a:r>
            <a:r>
              <a:rPr lang="zh-CN" altLang="en-US" sz="1600" b="1" dirty="0" smtClean="0">
                <a:solidFill>
                  <a:schemeClr val="bg1"/>
                </a:solidFill>
                <a:latin typeface="微软雅黑" panose="020B0503020204020204" charset="-122"/>
                <a:ea typeface="微软雅黑" panose="020B0503020204020204" charset="-122"/>
              </a:rPr>
              <a:t>、</a:t>
            </a:r>
            <a:r>
              <a:rPr lang="en-US" altLang="zh-CN" sz="1600" b="1" dirty="0" smtClean="0">
                <a:solidFill>
                  <a:schemeClr val="bg1"/>
                </a:solidFill>
                <a:latin typeface="微软雅黑" panose="020B0503020204020204" charset="-122"/>
                <a:ea typeface="微软雅黑" panose="020B0503020204020204" charset="-122"/>
              </a:rPr>
              <a:t>2#</a:t>
            </a:r>
            <a:r>
              <a:rPr lang="zh-CN" altLang="en-US" sz="1600" b="1" dirty="0">
                <a:solidFill>
                  <a:schemeClr val="bg1"/>
                </a:solidFill>
                <a:latin typeface="微软雅黑" panose="020B0503020204020204" charset="-122"/>
                <a:ea typeface="微软雅黑" panose="020B0503020204020204" charset="-122"/>
              </a:rPr>
              <a:t>机组）</a:t>
            </a:r>
            <a:endParaRPr lang="zh-CN" altLang="en-US" sz="1600" b="1" dirty="0">
              <a:solidFill>
                <a:schemeClr val="bg1"/>
              </a:solidFill>
              <a:latin typeface="微软雅黑" panose="020B0503020204020204" charset="-122"/>
              <a:ea typeface="微软雅黑" panose="020B0503020204020204" charset="-122"/>
            </a:endParaRPr>
          </a:p>
        </p:txBody>
      </p:sp>
      <p:sp>
        <p:nvSpPr>
          <p:cNvPr id="16" name="TextBox 9"/>
          <p:cNvSpPr txBox="1">
            <a:spLocks noChangeArrowheads="1"/>
          </p:cNvSpPr>
          <p:nvPr/>
        </p:nvSpPr>
        <p:spPr bwMode="auto">
          <a:xfrm>
            <a:off x="758825" y="2959100"/>
            <a:ext cx="3408045" cy="321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黑体" panose="0201060906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黑体" panose="0201060906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黑体" panose="0201060906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黑体" panose="0201060906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黑体" panose="0201060906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charset="0"/>
                <a:ea typeface="黑体" panose="0201060906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charset="0"/>
                <a:ea typeface="黑体" panose="0201060906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charset="0"/>
                <a:ea typeface="黑体" panose="0201060906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charset="0"/>
                <a:ea typeface="黑体" panose="02010609060101010101" pitchFamily="2" charset="-122"/>
              </a:defRPr>
            </a:lvl9pPr>
          </a:lstStyle>
          <a:p>
            <a:pPr>
              <a:lnSpc>
                <a:spcPct val="100000"/>
              </a:lnSpc>
              <a:spcBef>
                <a:spcPct val="0"/>
              </a:spcBef>
              <a:buFontTx/>
              <a:buNone/>
            </a:pPr>
            <a:r>
              <a:rPr lang="zh-CN" altLang="en-US" sz="1500" b="1" dirty="0" smtClean="0">
                <a:solidFill>
                  <a:schemeClr val="bg1"/>
                </a:solidFill>
                <a:latin typeface="微软雅黑" panose="020B0503020204020204" charset="-122"/>
                <a:ea typeface="微软雅黑" panose="020B0503020204020204" charset="-122"/>
              </a:rPr>
              <a:t>广东岭澳二期核电站（</a:t>
            </a:r>
            <a:r>
              <a:rPr lang="en-US" altLang="zh-CN" sz="1500" b="1" dirty="0" smtClean="0">
                <a:solidFill>
                  <a:schemeClr val="bg1"/>
                </a:solidFill>
                <a:latin typeface="微软雅黑" panose="020B0503020204020204" charset="-122"/>
                <a:ea typeface="微软雅黑" panose="020B0503020204020204" charset="-122"/>
              </a:rPr>
              <a:t>1#</a:t>
            </a:r>
            <a:r>
              <a:rPr lang="zh-CN" altLang="en-US" sz="1500" b="1" dirty="0" smtClean="0">
                <a:solidFill>
                  <a:schemeClr val="bg1"/>
                </a:solidFill>
                <a:latin typeface="微软雅黑" panose="020B0503020204020204" charset="-122"/>
                <a:ea typeface="微软雅黑" panose="020B0503020204020204" charset="-122"/>
              </a:rPr>
              <a:t>、</a:t>
            </a:r>
            <a:r>
              <a:rPr lang="en-US" altLang="zh-CN" sz="1500" b="1" dirty="0" smtClean="0">
                <a:solidFill>
                  <a:schemeClr val="bg1"/>
                </a:solidFill>
                <a:latin typeface="微软雅黑" panose="020B0503020204020204" charset="-122"/>
                <a:ea typeface="微软雅黑" panose="020B0503020204020204" charset="-122"/>
              </a:rPr>
              <a:t>2#</a:t>
            </a:r>
            <a:r>
              <a:rPr lang="zh-CN" altLang="en-US" sz="1500" b="1" dirty="0" smtClean="0">
                <a:solidFill>
                  <a:schemeClr val="bg1"/>
                </a:solidFill>
                <a:latin typeface="微软雅黑" panose="020B0503020204020204" charset="-122"/>
                <a:ea typeface="微软雅黑" panose="020B0503020204020204" charset="-122"/>
              </a:rPr>
              <a:t>机组</a:t>
            </a:r>
            <a:r>
              <a:rPr lang="zh-CN" altLang="en-US" sz="1500" b="1" dirty="0">
                <a:solidFill>
                  <a:schemeClr val="bg1"/>
                </a:solidFill>
                <a:latin typeface="微软雅黑" panose="020B0503020204020204" charset="-122"/>
                <a:ea typeface="微软雅黑" panose="020B0503020204020204" charset="-122"/>
              </a:rPr>
              <a:t>）</a:t>
            </a:r>
            <a:endParaRPr lang="zh-CN" altLang="en-US" sz="1500" b="1" dirty="0">
              <a:solidFill>
                <a:schemeClr val="bg1"/>
              </a:solidFill>
              <a:latin typeface="微软雅黑" panose="020B0503020204020204" charset="-122"/>
              <a:ea typeface="微软雅黑" panose="020B0503020204020204" charset="-122"/>
            </a:endParaRPr>
          </a:p>
        </p:txBody>
      </p:sp>
      <p:sp>
        <p:nvSpPr>
          <p:cNvPr id="23" name="TextBox 10"/>
          <p:cNvSpPr txBox="1">
            <a:spLocks noChangeArrowheads="1"/>
          </p:cNvSpPr>
          <p:nvPr/>
        </p:nvSpPr>
        <p:spPr bwMode="auto">
          <a:xfrm>
            <a:off x="997585" y="2501265"/>
            <a:ext cx="3089275" cy="337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黑体" panose="0201060906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黑体" panose="0201060906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黑体" panose="0201060906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黑体" panose="0201060906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黑体" panose="0201060906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charset="0"/>
                <a:ea typeface="黑体" panose="0201060906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charset="0"/>
                <a:ea typeface="黑体" panose="0201060906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charset="0"/>
                <a:ea typeface="黑体" panose="0201060906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charset="0"/>
                <a:ea typeface="黑体" panose="02010609060101010101" pitchFamily="2" charset="-122"/>
              </a:defRPr>
            </a:lvl9pPr>
          </a:lstStyle>
          <a:p>
            <a:pPr>
              <a:lnSpc>
                <a:spcPct val="100000"/>
              </a:lnSpc>
              <a:spcBef>
                <a:spcPct val="0"/>
              </a:spcBef>
              <a:buFontTx/>
              <a:buNone/>
            </a:pPr>
            <a:r>
              <a:rPr lang="zh-CN" altLang="en-US" sz="1600" b="1" dirty="0">
                <a:solidFill>
                  <a:schemeClr val="bg1"/>
                </a:solidFill>
                <a:latin typeface="微软雅黑" panose="020B0503020204020204" charset="-122"/>
                <a:ea typeface="微软雅黑" panose="020B0503020204020204" charset="-122"/>
              </a:rPr>
              <a:t>福建</a:t>
            </a:r>
            <a:r>
              <a:rPr lang="zh-CN" altLang="en-US" sz="1600" b="1" dirty="0" smtClean="0">
                <a:solidFill>
                  <a:schemeClr val="bg1"/>
                </a:solidFill>
                <a:latin typeface="微软雅黑" panose="020B0503020204020204" charset="-122"/>
                <a:ea typeface="微软雅黑" panose="020B0503020204020204" charset="-122"/>
              </a:rPr>
              <a:t>宁德核电站（</a:t>
            </a:r>
            <a:r>
              <a:rPr lang="en-US" altLang="zh-CN" sz="1600" b="1" dirty="0" smtClean="0">
                <a:solidFill>
                  <a:schemeClr val="bg1"/>
                </a:solidFill>
                <a:latin typeface="微软雅黑" panose="020B0503020204020204" charset="-122"/>
                <a:ea typeface="微软雅黑" panose="020B0503020204020204" charset="-122"/>
              </a:rPr>
              <a:t>1#</a:t>
            </a:r>
            <a:r>
              <a:rPr lang="en-US" altLang="zh-CN" sz="1600" b="1" dirty="0">
                <a:solidFill>
                  <a:schemeClr val="bg1"/>
                </a:solidFill>
                <a:latin typeface="微软雅黑" panose="020B0503020204020204" charset="-122"/>
                <a:ea typeface="微软雅黑" panose="020B0503020204020204" charset="-122"/>
              </a:rPr>
              <a:t>-</a:t>
            </a:r>
            <a:r>
              <a:rPr lang="en-US" altLang="zh-CN" sz="1600" b="1" dirty="0" smtClean="0">
                <a:solidFill>
                  <a:schemeClr val="bg1"/>
                </a:solidFill>
                <a:latin typeface="微软雅黑" panose="020B0503020204020204" charset="-122"/>
                <a:ea typeface="微软雅黑" panose="020B0503020204020204" charset="-122"/>
              </a:rPr>
              <a:t>4</a:t>
            </a:r>
            <a:r>
              <a:rPr lang="en-US" altLang="zh-CN" sz="1600" b="1" dirty="0">
                <a:solidFill>
                  <a:schemeClr val="bg1"/>
                </a:solidFill>
                <a:latin typeface="微软雅黑" panose="020B0503020204020204" charset="-122"/>
                <a:ea typeface="微软雅黑" panose="020B0503020204020204" charset="-122"/>
              </a:rPr>
              <a:t>#</a:t>
            </a:r>
            <a:r>
              <a:rPr lang="zh-CN" altLang="en-US" sz="1600" b="1" dirty="0">
                <a:solidFill>
                  <a:schemeClr val="bg1"/>
                </a:solidFill>
                <a:latin typeface="微软雅黑" panose="020B0503020204020204" charset="-122"/>
                <a:ea typeface="微软雅黑" panose="020B0503020204020204" charset="-122"/>
              </a:rPr>
              <a:t>机组）</a:t>
            </a:r>
            <a:endParaRPr lang="zh-CN" altLang="en-US" sz="1600" b="1" dirty="0">
              <a:solidFill>
                <a:schemeClr val="bg1"/>
              </a:solidFill>
              <a:latin typeface="微软雅黑" panose="020B0503020204020204" charset="-122"/>
              <a:ea typeface="微软雅黑" panose="020B0503020204020204" charset="-122"/>
            </a:endParaRPr>
          </a:p>
        </p:txBody>
      </p:sp>
      <p:pic>
        <p:nvPicPr>
          <p:cNvPr id="19" name="图片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62780" y="3776980"/>
            <a:ext cx="4168775"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7"/>
          <p:cNvSpPr txBox="1">
            <a:spLocks noChangeArrowheads="1"/>
          </p:cNvSpPr>
          <p:nvPr/>
        </p:nvSpPr>
        <p:spPr bwMode="auto">
          <a:xfrm>
            <a:off x="5170805" y="3884295"/>
            <a:ext cx="3206750" cy="337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黑体" panose="0201060906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黑体" panose="0201060906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黑体" panose="0201060906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黑体" panose="0201060906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黑体" panose="0201060906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charset="0"/>
                <a:ea typeface="黑体" panose="0201060906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charset="0"/>
                <a:ea typeface="黑体" panose="0201060906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charset="0"/>
                <a:ea typeface="黑体" panose="0201060906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charset="0"/>
                <a:ea typeface="黑体" panose="02010609060101010101" pitchFamily="2" charset="-122"/>
              </a:defRPr>
            </a:lvl9pPr>
          </a:lstStyle>
          <a:p>
            <a:pPr>
              <a:lnSpc>
                <a:spcPct val="100000"/>
              </a:lnSpc>
              <a:spcBef>
                <a:spcPct val="0"/>
              </a:spcBef>
              <a:buFontTx/>
              <a:buNone/>
            </a:pPr>
            <a:r>
              <a:rPr lang="zh-CN" altLang="en-US" sz="1600" b="1" dirty="0" smtClean="0">
                <a:solidFill>
                  <a:schemeClr val="bg1"/>
                </a:solidFill>
                <a:latin typeface="微软雅黑" panose="020B0503020204020204" charset="-122"/>
                <a:ea typeface="微软雅黑" panose="020B0503020204020204" charset="-122"/>
              </a:rPr>
              <a:t>广东台山核电站</a:t>
            </a:r>
            <a:r>
              <a:rPr lang="zh-CN" altLang="en-US" sz="1600" b="1" dirty="0">
                <a:solidFill>
                  <a:schemeClr val="bg1"/>
                </a:solidFill>
                <a:latin typeface="微软雅黑" panose="020B0503020204020204" charset="-122"/>
                <a:ea typeface="微软雅黑" panose="020B0503020204020204" charset="-122"/>
              </a:rPr>
              <a:t>（</a:t>
            </a:r>
            <a:r>
              <a:rPr lang="en-US" altLang="zh-CN" sz="1600" b="1" dirty="0">
                <a:solidFill>
                  <a:schemeClr val="bg1"/>
                </a:solidFill>
                <a:latin typeface="微软雅黑" panose="020B0503020204020204" charset="-122"/>
                <a:ea typeface="微软雅黑" panose="020B0503020204020204" charset="-122"/>
              </a:rPr>
              <a:t>1#</a:t>
            </a:r>
            <a:r>
              <a:rPr lang="zh-CN" altLang="en-US" sz="1600" b="1" dirty="0">
                <a:solidFill>
                  <a:schemeClr val="bg1"/>
                </a:solidFill>
                <a:latin typeface="微软雅黑" panose="020B0503020204020204" charset="-122"/>
                <a:ea typeface="微软雅黑" panose="020B0503020204020204" charset="-122"/>
              </a:rPr>
              <a:t>、</a:t>
            </a:r>
            <a:r>
              <a:rPr lang="en-US" altLang="zh-CN" sz="1600" b="1" dirty="0">
                <a:solidFill>
                  <a:schemeClr val="bg1"/>
                </a:solidFill>
                <a:latin typeface="微软雅黑" panose="020B0503020204020204" charset="-122"/>
                <a:ea typeface="微软雅黑" panose="020B0503020204020204" charset="-122"/>
              </a:rPr>
              <a:t>2#</a:t>
            </a:r>
            <a:r>
              <a:rPr lang="zh-CN" altLang="en-US" sz="1600" b="1" dirty="0">
                <a:solidFill>
                  <a:schemeClr val="bg1"/>
                </a:solidFill>
                <a:latin typeface="微软雅黑" panose="020B0503020204020204" charset="-122"/>
                <a:ea typeface="微软雅黑" panose="020B0503020204020204" charset="-122"/>
              </a:rPr>
              <a:t>机组）</a:t>
            </a:r>
            <a:endParaRPr lang="zh-CN" altLang="en-US" sz="1600" b="1" dirty="0">
              <a:solidFill>
                <a:schemeClr val="bg1"/>
              </a:solidFill>
              <a:latin typeface="微软雅黑" panose="020B0503020204020204" charset="-122"/>
              <a:ea typeface="微软雅黑" panose="020B0503020204020204" charset="-122"/>
            </a:endParaRPr>
          </a:p>
        </p:txBody>
      </p:sp>
      <p:sp>
        <p:nvSpPr>
          <p:cNvPr id="33794" name="矩形 1"/>
          <p:cNvSpPr>
            <a:spLocks noChangeArrowheads="1"/>
          </p:cNvSpPr>
          <p:nvPr/>
        </p:nvSpPr>
        <p:spPr bwMode="auto">
          <a:xfrm>
            <a:off x="457401" y="1071874"/>
            <a:ext cx="8117773"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黑体" panose="0201060906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黑体" panose="0201060906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黑体" panose="0201060906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黑体" panose="0201060906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黑体" panose="0201060906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charset="0"/>
                <a:ea typeface="黑体" panose="0201060906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charset="0"/>
                <a:ea typeface="黑体" panose="0201060906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charset="0"/>
                <a:ea typeface="黑体" panose="0201060906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charset="0"/>
                <a:ea typeface="黑体" panose="02010609060101010101" pitchFamily="2" charset="-122"/>
              </a:defRPr>
            </a:lvl9pPr>
          </a:lstStyle>
          <a:p>
            <a:pPr marL="0" lvl="0" indent="-1007745" eaLnBrk="1" latinLnBrk="0" hangingPunct="1">
              <a:lnSpc>
                <a:spcPct val="150000"/>
              </a:lnSpc>
              <a:spcBef>
                <a:spcPts val="0"/>
              </a:spcBef>
              <a:buFontTx/>
              <a:buNone/>
            </a:pPr>
            <a:r>
              <a:rPr lang="zh-CN" altLang="en-US" sz="1200" b="1" dirty="0" smtClean="0">
                <a:solidFill>
                  <a:srgbClr val="160B11"/>
                </a:solidFill>
                <a:latin typeface="微软雅黑" panose="020B0503020204020204" charset="-122"/>
                <a:ea typeface="微软雅黑" panose="020B0503020204020204" charset="-122"/>
                <a:sym typeface="+mn-ea"/>
              </a:rPr>
              <a:t>应用现状：目前已应用至阳江</a:t>
            </a:r>
            <a:r>
              <a:rPr lang="en-US" altLang="zh-CN" sz="1200" b="1" dirty="0" smtClean="0">
                <a:solidFill>
                  <a:srgbClr val="160B11"/>
                </a:solidFill>
                <a:latin typeface="微软雅黑" panose="020B0503020204020204" charset="-122"/>
                <a:ea typeface="微软雅黑" panose="020B0503020204020204" charset="-122"/>
                <a:sym typeface="+mn-ea"/>
              </a:rPr>
              <a:t>5&amp;6</a:t>
            </a:r>
            <a:r>
              <a:rPr lang="zh-CN" altLang="en-US" sz="1200" b="1" dirty="0" smtClean="0">
                <a:solidFill>
                  <a:srgbClr val="160B11"/>
                </a:solidFill>
                <a:latin typeface="微软雅黑" panose="020B0503020204020204" charset="-122"/>
                <a:ea typeface="微软雅黑" panose="020B0503020204020204" charset="-122"/>
                <a:sym typeface="+mn-ea"/>
              </a:rPr>
              <a:t>，红沿河</a:t>
            </a:r>
            <a:r>
              <a:rPr lang="en-US" altLang="zh-CN" sz="1200" b="1" dirty="0" smtClean="0">
                <a:solidFill>
                  <a:srgbClr val="160B11"/>
                </a:solidFill>
                <a:latin typeface="微软雅黑" panose="020B0503020204020204" charset="-122"/>
                <a:ea typeface="微软雅黑" panose="020B0503020204020204" charset="-122"/>
                <a:sym typeface="+mn-ea"/>
              </a:rPr>
              <a:t>5&amp;6</a:t>
            </a:r>
            <a:r>
              <a:rPr lang="zh-CN" altLang="en-US" sz="1200" b="1" dirty="0" smtClean="0">
                <a:solidFill>
                  <a:srgbClr val="160B11"/>
                </a:solidFill>
                <a:latin typeface="微软雅黑" panose="020B0503020204020204" charset="-122"/>
                <a:ea typeface="微软雅黑" panose="020B0503020204020204" charset="-122"/>
                <a:sym typeface="+mn-ea"/>
              </a:rPr>
              <a:t>等核电机组。</a:t>
            </a:r>
            <a:endParaRPr lang="zh-CN" altLang="en-US" sz="1200" b="1" dirty="0" smtClean="0">
              <a:solidFill>
                <a:srgbClr val="160B11"/>
              </a:solidFill>
              <a:latin typeface="微软雅黑" panose="020B0503020204020204" charset="-122"/>
              <a:ea typeface="微软雅黑" panose="020B0503020204020204" charset="-122"/>
              <a:sym typeface="+mn-ea"/>
            </a:endParaRPr>
          </a:p>
          <a:p>
            <a:pPr marL="0" lvl="0" indent="-1007745" eaLnBrk="1" latinLnBrk="0" hangingPunct="1">
              <a:lnSpc>
                <a:spcPct val="150000"/>
              </a:lnSpc>
              <a:spcBef>
                <a:spcPts val="0"/>
              </a:spcBef>
              <a:buFontTx/>
              <a:buNone/>
            </a:pPr>
            <a:r>
              <a:rPr lang="zh-CN" altLang="en-US" sz="1200" b="1" dirty="0" smtClean="0">
                <a:solidFill>
                  <a:srgbClr val="160B11"/>
                </a:solidFill>
                <a:latin typeface="微软雅黑" panose="020B0503020204020204" charset="-122"/>
                <a:ea typeface="微软雅黑" panose="020B0503020204020204" charset="-122"/>
                <a:sym typeface="+mn-ea"/>
              </a:rPr>
              <a:t>计划应用：田湾5&amp;6、田湾7&amp;8、徐大堡3&amp;4、防城港3&amp;4以及大亚湾改造项目。</a:t>
            </a:r>
            <a:endParaRPr lang="zh-CN" altLang="en-US" sz="1200" b="1" dirty="0" smtClean="0">
              <a:solidFill>
                <a:srgbClr val="160B11"/>
              </a:solidFill>
              <a:latin typeface="微软雅黑" panose="020B0503020204020204" charset="-122"/>
              <a:ea typeface="微软雅黑" panose="020B0503020204020204" charset="-122"/>
              <a:sym typeface="+mn-ea"/>
            </a:endParaRPr>
          </a:p>
          <a:p>
            <a:pPr marL="0" lvl="0" indent="-1007745" algn="l" eaLnBrk="1" latinLnBrk="0" hangingPunct="1">
              <a:lnSpc>
                <a:spcPct val="150000"/>
              </a:lnSpc>
              <a:spcBef>
                <a:spcPts val="0"/>
              </a:spcBef>
              <a:buClrTx/>
              <a:buSzTx/>
              <a:buFontTx/>
              <a:buNone/>
            </a:pPr>
            <a:r>
              <a:rPr lang="zh-CN" altLang="en-US" sz="1200" b="1" dirty="0" smtClean="0">
                <a:solidFill>
                  <a:srgbClr val="160B11"/>
                </a:solidFill>
                <a:latin typeface="微软雅黑" panose="020B0503020204020204" charset="-122"/>
                <a:ea typeface="微软雅黑" panose="020B0503020204020204" charset="-122"/>
                <a:sym typeface="+mn-ea"/>
              </a:rPr>
              <a:t>适用场景：</a:t>
            </a:r>
            <a:r>
              <a:rPr lang="en-US" altLang="zh-CN" sz="1200" b="1" dirty="0">
                <a:solidFill>
                  <a:srgbClr val="160B11"/>
                </a:solidFill>
                <a:latin typeface="微软雅黑" panose="020B0503020204020204" charset="-122"/>
                <a:ea typeface="微软雅黑" panose="020B0503020204020204" charset="-122"/>
                <a:sym typeface="+mn-ea"/>
              </a:rPr>
              <a:t> </a:t>
            </a:r>
            <a:r>
              <a:rPr lang="zh-CN" altLang="en-US" sz="1200" b="1" dirty="0" smtClean="0">
                <a:solidFill>
                  <a:srgbClr val="160B11"/>
                </a:solidFill>
                <a:latin typeface="微软雅黑" panose="020B0503020204020204" charset="-122"/>
                <a:ea typeface="微软雅黑" panose="020B0503020204020204" charset="-122"/>
                <a:sym typeface="+mn-ea"/>
              </a:rPr>
              <a:t>采用环网通讯的各类安全级DCS系统均可采用本成果进行改进，例如三菱</a:t>
            </a:r>
            <a:r>
              <a:rPr lang="en-US" altLang="zh-CN" sz="1200" b="1" dirty="0" smtClean="0">
                <a:solidFill>
                  <a:srgbClr val="160B11"/>
                </a:solidFill>
                <a:latin typeface="微软雅黑" panose="020B0503020204020204" charset="-122"/>
                <a:ea typeface="微软雅黑" panose="020B0503020204020204" charset="-122"/>
                <a:sym typeface="+mn-ea"/>
              </a:rPr>
              <a:t>DCS</a:t>
            </a:r>
            <a:r>
              <a:rPr lang="zh-CN" altLang="en-US" sz="1200" b="1" dirty="0" smtClean="0">
                <a:solidFill>
                  <a:srgbClr val="160B11"/>
                </a:solidFill>
                <a:latin typeface="微软雅黑" panose="020B0503020204020204" charset="-122"/>
                <a:ea typeface="微软雅黑" panose="020B0503020204020204" charset="-122"/>
                <a:sym typeface="+mn-ea"/>
              </a:rPr>
              <a:t>、砝玛通</a:t>
            </a:r>
            <a:r>
              <a:rPr lang="en-US" altLang="zh-CN" sz="1200" b="1" dirty="0" smtClean="0">
                <a:solidFill>
                  <a:srgbClr val="160B11"/>
                </a:solidFill>
                <a:latin typeface="微软雅黑" panose="020B0503020204020204" charset="-122"/>
                <a:ea typeface="微软雅黑" panose="020B0503020204020204" charset="-122"/>
                <a:sym typeface="+mn-ea"/>
              </a:rPr>
              <a:t>TXS</a:t>
            </a:r>
            <a:r>
              <a:rPr lang="zh-CN" altLang="en-US" sz="1200" b="1" dirty="0" smtClean="0">
                <a:solidFill>
                  <a:srgbClr val="160B11"/>
                </a:solidFill>
                <a:latin typeface="微软雅黑" panose="020B0503020204020204" charset="-122"/>
                <a:ea typeface="微软雅黑" panose="020B0503020204020204" charset="-122"/>
                <a:sym typeface="+mn-ea"/>
              </a:rPr>
              <a:t>等。</a:t>
            </a:r>
            <a:r>
              <a:rPr lang="zh-CN" altLang="en-US" sz="1200" b="1" dirty="0" smtClean="0">
                <a:solidFill>
                  <a:schemeClr val="accent1">
                    <a:lumMod val="50000"/>
                  </a:schemeClr>
                </a:solidFill>
                <a:latin typeface="微软雅黑" panose="020B0503020204020204" charset="-122"/>
                <a:ea typeface="微软雅黑" panose="020B0503020204020204" charset="-122"/>
              </a:rPr>
              <a:t> </a:t>
            </a:r>
            <a:endParaRPr lang="zh-CN" altLang="en-US" sz="1200" b="1" dirty="0" smtClean="0">
              <a:solidFill>
                <a:schemeClr val="accent1">
                  <a:lumMod val="50000"/>
                </a:schemeClr>
              </a:solidFill>
              <a:latin typeface="微软雅黑" panose="020B0503020204020204" charset="-122"/>
              <a:ea typeface="微软雅黑" panose="020B0503020204020204" charset="-122"/>
            </a:endParaRPr>
          </a:p>
        </p:txBody>
      </p:sp>
      <p:pic>
        <p:nvPicPr>
          <p:cNvPr id="2" name="图片 4"/>
          <p:cNvPicPr>
            <a:picLocks noChangeAspect="1"/>
          </p:cNvPicPr>
          <p:nvPr/>
        </p:nvPicPr>
        <p:blipFill>
          <a:blip r:embed="rId4">
            <a:extLst>
              <a:ext uri="{28A0092B-C50C-407E-A947-70E740481C1C}">
                <a14:useLocalDpi xmlns:a14="http://schemas.microsoft.com/office/drawing/2010/main" val="0"/>
              </a:ext>
            </a:extLst>
          </a:blip>
          <a:srcRect l="18253" b="32452"/>
          <a:stretch>
            <a:fillRect/>
          </a:stretch>
        </p:blipFill>
        <p:spPr bwMode="auto">
          <a:xfrm>
            <a:off x="422275" y="2403475"/>
            <a:ext cx="3973830" cy="1258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8"/>
          <p:cNvSpPr txBox="1">
            <a:spLocks noChangeArrowheads="1"/>
          </p:cNvSpPr>
          <p:nvPr/>
        </p:nvSpPr>
        <p:spPr bwMode="auto">
          <a:xfrm>
            <a:off x="898208" y="2471738"/>
            <a:ext cx="3030855" cy="321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黑体" panose="0201060906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黑体" panose="0201060906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黑体" panose="0201060906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黑体" panose="0201060906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黑体" panose="0201060906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charset="0"/>
                <a:ea typeface="黑体" panose="0201060906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charset="0"/>
                <a:ea typeface="黑体" panose="0201060906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charset="0"/>
                <a:ea typeface="黑体" panose="0201060906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charset="0"/>
                <a:ea typeface="黑体" panose="02010609060101010101" pitchFamily="2" charset="-122"/>
              </a:defRPr>
            </a:lvl9pPr>
          </a:lstStyle>
          <a:p>
            <a:pPr>
              <a:lnSpc>
                <a:spcPct val="100000"/>
              </a:lnSpc>
              <a:spcBef>
                <a:spcPct val="0"/>
              </a:spcBef>
              <a:buFontTx/>
              <a:buNone/>
            </a:pPr>
            <a:r>
              <a:rPr lang="zh-CN" altLang="en-US" sz="1500" b="1" dirty="0" smtClean="0">
                <a:solidFill>
                  <a:schemeClr val="bg1"/>
                </a:solidFill>
                <a:latin typeface="微软雅黑" panose="020B0503020204020204" charset="-122"/>
                <a:ea typeface="微软雅黑" panose="020B0503020204020204" charset="-122"/>
              </a:rPr>
              <a:t>辽宁红沿河核电站（</a:t>
            </a:r>
            <a:r>
              <a:rPr lang="en-US" altLang="zh-CN" sz="1500" b="1" dirty="0" smtClean="0">
                <a:solidFill>
                  <a:schemeClr val="bg1"/>
                </a:solidFill>
                <a:latin typeface="微软雅黑" panose="020B0503020204020204" charset="-122"/>
                <a:ea typeface="微软雅黑" panose="020B0503020204020204" charset="-122"/>
              </a:rPr>
              <a:t>1#-6#</a:t>
            </a:r>
            <a:r>
              <a:rPr lang="zh-CN" altLang="en-US" sz="1500" b="1" dirty="0" smtClean="0">
                <a:solidFill>
                  <a:schemeClr val="bg1"/>
                </a:solidFill>
                <a:latin typeface="微软雅黑" panose="020B0503020204020204" charset="-122"/>
                <a:ea typeface="微软雅黑" panose="020B0503020204020204" charset="-122"/>
              </a:rPr>
              <a:t>机组）</a:t>
            </a:r>
            <a:endParaRPr lang="zh-CN" altLang="en-US" sz="1500" b="1" dirty="0" smtClean="0">
              <a:solidFill>
                <a:schemeClr val="bg1"/>
              </a:solidFill>
              <a:latin typeface="微软雅黑" panose="020B0503020204020204" charset="-122"/>
              <a:ea typeface="微软雅黑" panose="020B0503020204020204" charset="-12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8" name="组合 7"/>
          <p:cNvGrpSpPr/>
          <p:nvPr/>
        </p:nvGrpSpPr>
        <p:grpSpPr>
          <a:xfrm>
            <a:off x="323850" y="624840"/>
            <a:ext cx="576580" cy="335280"/>
            <a:chOff x="323852" y="776288"/>
            <a:chExt cx="576263" cy="584200"/>
          </a:xfrm>
        </p:grpSpPr>
        <p:sp>
          <p:nvSpPr>
            <p:cNvPr id="9" name="矩形 4"/>
            <p:cNvSpPr>
              <a:spLocks noChangeArrowheads="1"/>
            </p:cNvSpPr>
            <p:nvPr/>
          </p:nvSpPr>
          <p:spPr bwMode="auto">
            <a:xfrm>
              <a:off x="323852" y="776289"/>
              <a:ext cx="576263" cy="539751"/>
            </a:xfrm>
            <a:prstGeom prst="rect">
              <a:avLst/>
            </a:prstGeom>
            <a:solidFill>
              <a:srgbClr val="004A86"/>
            </a:solidFill>
            <a:ln>
              <a:noFill/>
            </a:ln>
          </p:spPr>
          <p:txBody>
            <a:bodyPr anchor="ctr"/>
            <a:lstStyle>
              <a:lvl1pPr eaLnBrk="0" hangingPunct="0">
                <a:lnSpc>
                  <a:spcPct val="110000"/>
                </a:lnSpc>
                <a:spcBef>
                  <a:spcPts val="500"/>
                </a:spcBef>
                <a:buFont typeface="Arial" panose="020B0604020202020204" pitchFamily="34" charset="0"/>
                <a:buChar char="•"/>
                <a:defRPr sz="3200">
                  <a:solidFill>
                    <a:schemeClr val="tx2"/>
                  </a:solidFill>
                  <a:latin typeface="Arial" panose="020B0604020202020204" pitchFamily="34" charset="0"/>
                  <a:ea typeface="微软雅黑" panose="020B0503020204020204" charset="-122"/>
                </a:defRPr>
              </a:lvl1pPr>
              <a:lvl2pPr marL="431800" indent="-215900" eaLnBrk="0" hangingPunct="0">
                <a:lnSpc>
                  <a:spcPct val="110000"/>
                </a:lnSpc>
                <a:spcBef>
                  <a:spcPts val="400"/>
                </a:spcBef>
                <a:buFont typeface="Arial" panose="020B0604020202020204" pitchFamily="34" charset="0"/>
                <a:buChar char="–"/>
                <a:defRPr sz="1600">
                  <a:solidFill>
                    <a:schemeClr val="tx2"/>
                  </a:solidFill>
                  <a:latin typeface="Arial" panose="020B0604020202020204" pitchFamily="34" charset="0"/>
                  <a:ea typeface="微软雅黑" panose="020B0503020204020204" charset="-122"/>
                </a:defRPr>
              </a:lvl2pPr>
              <a:lvl3pPr marL="647700" indent="-179705" eaLnBrk="0" hangingPunct="0">
                <a:lnSpc>
                  <a:spcPct val="110000"/>
                </a:lnSpc>
                <a:spcBef>
                  <a:spcPts val="400"/>
                </a:spcBef>
                <a:buFont typeface="Arial" panose="020B0604020202020204" pitchFamily="34" charset="0"/>
                <a:buChar char="•"/>
                <a:defRPr sz="1600">
                  <a:solidFill>
                    <a:schemeClr val="tx2"/>
                  </a:solidFill>
                  <a:latin typeface="Arial" panose="020B0604020202020204" pitchFamily="34" charset="0"/>
                  <a:ea typeface="微软雅黑" panose="020B0503020204020204" charset="-122"/>
                </a:defRPr>
              </a:lvl3pPr>
              <a:lvl4pPr marL="863600" indent="-215900" eaLnBrk="0" hangingPunct="0">
                <a:lnSpc>
                  <a:spcPct val="110000"/>
                </a:lnSpc>
                <a:spcBef>
                  <a:spcPts val="400"/>
                </a:spcBef>
                <a:buFont typeface="Arial" panose="020B0604020202020204" pitchFamily="34" charset="0"/>
                <a:buChar char="–"/>
                <a:defRPr sz="1600">
                  <a:solidFill>
                    <a:schemeClr val="tx2"/>
                  </a:solidFill>
                  <a:latin typeface="Arial" panose="020B0604020202020204" pitchFamily="34" charset="0"/>
                  <a:ea typeface="微软雅黑" panose="020B0503020204020204" charset="-122"/>
                </a:defRPr>
              </a:lvl4pPr>
              <a:lvl5pPr marL="2057400" indent="-228600" eaLnBrk="0" hangingPunct="0">
                <a:lnSpc>
                  <a:spcPct val="110000"/>
                </a:lnSpc>
                <a:spcBef>
                  <a:spcPct val="20000"/>
                </a:spcBef>
                <a:buFont typeface="Arial" panose="020B0604020202020204" pitchFamily="34" charset="0"/>
                <a:buChar char="»"/>
                <a:defRPr sz="1600">
                  <a:solidFill>
                    <a:srgbClr val="3B3837"/>
                  </a:solidFill>
                  <a:latin typeface="Arial" panose="020B0604020202020204" pitchFamily="34" charset="0"/>
                  <a:ea typeface="黑体" panose="02010609060101010101" pitchFamily="2" charset="-122"/>
                </a:defRPr>
              </a:lvl5pPr>
              <a:lvl6pPr marL="2514600" indent="-228600" eaLnBrk="0" fontAlgn="base" hangingPunct="0">
                <a:lnSpc>
                  <a:spcPct val="110000"/>
                </a:lnSpc>
                <a:spcBef>
                  <a:spcPct val="20000"/>
                </a:spcBef>
                <a:spcAft>
                  <a:spcPct val="0"/>
                </a:spcAft>
                <a:buFont typeface="Arial" panose="020B0604020202020204" pitchFamily="34" charset="0"/>
                <a:buChar char="»"/>
                <a:defRPr sz="1600">
                  <a:solidFill>
                    <a:srgbClr val="3B3837"/>
                  </a:solidFill>
                  <a:latin typeface="Arial" panose="020B0604020202020204" pitchFamily="34" charset="0"/>
                  <a:ea typeface="黑体" panose="02010609060101010101" pitchFamily="2" charset="-122"/>
                </a:defRPr>
              </a:lvl6pPr>
              <a:lvl7pPr marL="2971800" indent="-228600" eaLnBrk="0" fontAlgn="base" hangingPunct="0">
                <a:lnSpc>
                  <a:spcPct val="110000"/>
                </a:lnSpc>
                <a:spcBef>
                  <a:spcPct val="20000"/>
                </a:spcBef>
                <a:spcAft>
                  <a:spcPct val="0"/>
                </a:spcAft>
                <a:buFont typeface="Arial" panose="020B0604020202020204" pitchFamily="34" charset="0"/>
                <a:buChar char="»"/>
                <a:defRPr sz="1600">
                  <a:solidFill>
                    <a:srgbClr val="3B3837"/>
                  </a:solidFill>
                  <a:latin typeface="Arial" panose="020B0604020202020204" pitchFamily="34" charset="0"/>
                  <a:ea typeface="黑体" panose="02010609060101010101" pitchFamily="2" charset="-122"/>
                </a:defRPr>
              </a:lvl7pPr>
              <a:lvl8pPr marL="3429000" indent="-228600" eaLnBrk="0" fontAlgn="base" hangingPunct="0">
                <a:lnSpc>
                  <a:spcPct val="110000"/>
                </a:lnSpc>
                <a:spcBef>
                  <a:spcPct val="20000"/>
                </a:spcBef>
                <a:spcAft>
                  <a:spcPct val="0"/>
                </a:spcAft>
                <a:buFont typeface="Arial" panose="020B0604020202020204" pitchFamily="34" charset="0"/>
                <a:buChar char="»"/>
                <a:defRPr sz="1600">
                  <a:solidFill>
                    <a:srgbClr val="3B3837"/>
                  </a:solidFill>
                  <a:latin typeface="Arial" panose="020B0604020202020204" pitchFamily="34" charset="0"/>
                  <a:ea typeface="黑体" panose="02010609060101010101" pitchFamily="2" charset="-122"/>
                </a:defRPr>
              </a:lvl8pPr>
              <a:lvl9pPr marL="3886200" indent="-228600" eaLnBrk="0" fontAlgn="base" hangingPunct="0">
                <a:lnSpc>
                  <a:spcPct val="110000"/>
                </a:lnSpc>
                <a:spcBef>
                  <a:spcPct val="20000"/>
                </a:spcBef>
                <a:spcAft>
                  <a:spcPct val="0"/>
                </a:spcAft>
                <a:buFont typeface="Arial" panose="020B0604020202020204" pitchFamily="34" charset="0"/>
                <a:buChar char="»"/>
                <a:defRPr sz="1600">
                  <a:solidFill>
                    <a:srgbClr val="3B3837"/>
                  </a:solidFill>
                  <a:latin typeface="Arial" panose="020B0604020202020204" pitchFamily="34" charset="0"/>
                  <a:ea typeface="黑体" panose="02010609060101010101" pitchFamily="2" charset="-122"/>
                </a:defRPr>
              </a:lvl9pPr>
            </a:lstStyle>
            <a:p>
              <a:pPr marL="0" marR="0" lvl="0" indent="0" algn="ctr" defTabSz="914400" eaLnBrk="1" fontAlgn="auto" latinLnBrk="0" hangingPunct="1">
                <a:lnSpc>
                  <a:spcPct val="100000"/>
                </a:lnSpc>
                <a:spcBef>
                  <a:spcPct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pitchFamily="34" charset="0"/>
                <a:ea typeface="黑体" panose="02010609060101010101" pitchFamily="2" charset="-122"/>
              </a:endParaRPr>
            </a:p>
          </p:txBody>
        </p:sp>
        <p:cxnSp>
          <p:nvCxnSpPr>
            <p:cNvPr id="10" name="直接连接符 5"/>
            <p:cNvCxnSpPr>
              <a:cxnSpLocks noChangeShapeType="1"/>
            </p:cNvCxnSpPr>
            <p:nvPr/>
          </p:nvCxnSpPr>
          <p:spPr bwMode="auto">
            <a:xfrm>
              <a:off x="465138" y="776288"/>
              <a:ext cx="0" cy="584200"/>
            </a:xfrm>
            <a:prstGeom prst="line">
              <a:avLst/>
            </a:prstGeom>
            <a:noFill/>
            <a:ln w="38100" algn="ctr">
              <a:solidFill>
                <a:srgbClr val="FFFFFF"/>
              </a:solidFill>
              <a:round/>
            </a:ln>
            <a:extLst>
              <a:ext uri="{909E8E84-426E-40DD-AFC4-6F175D3DCCD1}">
                <a14:hiddenFill xmlns:a14="http://schemas.microsoft.com/office/drawing/2010/main">
                  <a:noFill/>
                </a14:hiddenFill>
              </a:ext>
            </a:extLst>
          </p:spPr>
        </p:cxnSp>
        <p:sp>
          <p:nvSpPr>
            <p:cNvPr id="11" name="燕尾形 13"/>
            <p:cNvSpPr/>
            <p:nvPr/>
          </p:nvSpPr>
          <p:spPr>
            <a:xfrm>
              <a:off x="593725" y="865188"/>
              <a:ext cx="215900" cy="360363"/>
            </a:xfrm>
            <a:prstGeom prst="chevron">
              <a:avLst/>
            </a:prstGeom>
            <a:solidFill>
              <a:srgbClr val="FFFFFF"/>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4A86"/>
                </a:solidFill>
                <a:effectLst/>
                <a:uLnTx/>
                <a:uFillTx/>
                <a:latin typeface="Arial" panose="020B0604020202020204"/>
                <a:ea typeface="黑体" panose="02010609060101010101" pitchFamily="2" charset="-122"/>
                <a:cs typeface="+mn-cs"/>
              </a:endParaRPr>
            </a:p>
          </p:txBody>
        </p:sp>
      </p:grpSp>
      <p:sp>
        <p:nvSpPr>
          <p:cNvPr id="15" name="图文框 14"/>
          <p:cNvSpPr/>
          <p:nvPr/>
        </p:nvSpPr>
        <p:spPr>
          <a:xfrm>
            <a:off x="948055" y="624205"/>
            <a:ext cx="7820025" cy="309245"/>
          </a:xfrm>
          <a:prstGeom prst="frame">
            <a:avLst>
              <a:gd name="adj1" fmla="val 13041"/>
            </a:avLst>
          </a:prstGeom>
          <a:solidFill>
            <a:srgbClr val="FFFFFF">
              <a:lumMod val="75000"/>
            </a:srgbClr>
          </a:solidFill>
          <a:ln w="25400" cap="flat" cmpd="sng" algn="ctr">
            <a:noFill/>
            <a:prstDash val="solid"/>
          </a:ln>
          <a:effectLst/>
        </p:spPr>
        <p:txBody>
          <a:bodyPr anchor="ctr"/>
          <a:lstStyle/>
          <a:p>
            <a:pPr marL="0" marR="0" lvl="0" algn="l" defTabSz="914400" eaLnBrk="1" fontAlgn="auto" latinLnBrk="0" hangingPunct="1">
              <a:lnSpc>
                <a:spcPct val="100000"/>
              </a:lnSpc>
              <a:spcBef>
                <a:spcPts val="0"/>
              </a:spcBef>
              <a:spcAft>
                <a:spcPts val="0"/>
              </a:spcAft>
              <a:buClrTx/>
              <a:buSzTx/>
              <a:buFontTx/>
              <a:buNone/>
              <a:defRPr/>
            </a:pPr>
            <a:r>
              <a:rPr lang="en-US" altLang="zh-CN" sz="1600" b="1" kern="0" noProof="0" dirty="0">
                <a:ln>
                  <a:noFill/>
                </a:ln>
                <a:solidFill>
                  <a:srgbClr val="000000"/>
                </a:solidFill>
                <a:effectLst/>
                <a:uLnTx/>
                <a:uFillTx/>
                <a:latin typeface="微软雅黑" panose="020B0503020204020204" charset="-122"/>
                <a:ea typeface="微软雅黑" panose="020B0503020204020204" charset="-122"/>
                <a:sym typeface="+mn-ea"/>
              </a:rPr>
              <a:t>5</a:t>
            </a:r>
            <a:r>
              <a:rPr lang="zh-CN" altLang="en-US" sz="1600" b="1" kern="0" noProof="0" dirty="0">
                <a:ln>
                  <a:noFill/>
                </a:ln>
                <a:solidFill>
                  <a:srgbClr val="000000"/>
                </a:solidFill>
                <a:effectLst/>
                <a:uLnTx/>
                <a:uFillTx/>
                <a:latin typeface="微软雅黑" panose="020B0503020204020204" charset="-122"/>
                <a:ea typeface="微软雅黑" panose="020B0503020204020204" charset="-122"/>
                <a:sym typeface="+mn-ea"/>
              </a:rPr>
              <a:t>、成果不足之处及改进计划</a:t>
            </a:r>
            <a:endParaRPr kumimoji="0" lang="zh-CN" altLang="en-US" sz="1600" b="1" i="0" u="none" strike="noStrike" kern="0" cap="none" spc="0" normalizeH="0" baseline="0" noProof="0" dirty="0">
              <a:ln>
                <a:noFill/>
              </a:ln>
              <a:solidFill>
                <a:srgbClr val="000000"/>
              </a:solidFill>
              <a:effectLst/>
              <a:uLnTx/>
              <a:uFillTx/>
              <a:latin typeface="微软雅黑" panose="020B0503020204020204" charset="-122"/>
              <a:ea typeface="微软雅黑" panose="020B0503020204020204" charset="-122"/>
              <a:sym typeface="+mn-ea"/>
            </a:endParaRPr>
          </a:p>
        </p:txBody>
      </p:sp>
      <p:sp>
        <p:nvSpPr>
          <p:cNvPr id="4" name="TextBox 3"/>
          <p:cNvSpPr txBox="1"/>
          <p:nvPr/>
        </p:nvSpPr>
        <p:spPr>
          <a:xfrm>
            <a:off x="683260" y="1132205"/>
            <a:ext cx="7573010" cy="1198880"/>
          </a:xfrm>
          <a:prstGeom prst="rect">
            <a:avLst/>
          </a:prstGeom>
          <a:noFill/>
        </p:spPr>
        <p:txBody>
          <a:bodyPr wrap="square" rtlCol="0">
            <a:spAutoFit/>
          </a:bodyPr>
          <a:p>
            <a:pPr indent="457200" eaLnBrk="1" latinLnBrk="0" hangingPunct="1">
              <a:lnSpc>
                <a:spcPct val="200000"/>
              </a:lnSpc>
            </a:pPr>
            <a:r>
              <a:rPr lang="zh-CN" altLang="en-US" sz="1200" b="1" dirty="0">
                <a:solidFill>
                  <a:srgbClr val="160B11"/>
                </a:solidFill>
                <a:latin typeface="+mn-ea"/>
                <a:ea typeface="+mn-ea"/>
              </a:rPr>
              <a:t>本成果在设计时默认所有网络节点在通信中的重要程度均相同，实际安全级</a:t>
            </a:r>
            <a:r>
              <a:rPr lang="en-US" altLang="zh-CN" sz="1200" b="1" dirty="0">
                <a:solidFill>
                  <a:srgbClr val="160B11"/>
                </a:solidFill>
                <a:latin typeface="+mn-ea"/>
                <a:ea typeface="+mn-ea"/>
              </a:rPr>
              <a:t>DCS</a:t>
            </a:r>
            <a:r>
              <a:rPr lang="zh-CN" altLang="en-US" sz="1200" b="1" dirty="0">
                <a:solidFill>
                  <a:srgbClr val="160B11"/>
                </a:solidFill>
                <a:latin typeface="+mn-ea"/>
                <a:ea typeface="+mn-ea"/>
              </a:rPr>
              <a:t>每个节点作用不同、重要程度不同，应为每个网络节点增加权重。</a:t>
            </a:r>
            <a:endParaRPr lang="zh-CN" altLang="en-US" sz="1200" b="1" dirty="0">
              <a:solidFill>
                <a:srgbClr val="160B11"/>
              </a:solidFill>
              <a:latin typeface="+mn-ea"/>
              <a:ea typeface="+mn-ea"/>
            </a:endParaRPr>
          </a:p>
          <a:p>
            <a:pPr indent="457200" eaLnBrk="1" latinLnBrk="0" hangingPunct="1">
              <a:lnSpc>
                <a:spcPct val="200000"/>
              </a:lnSpc>
            </a:pPr>
            <a:r>
              <a:rPr lang="zh-CN" altLang="en-US" sz="1200" b="1" dirty="0">
                <a:solidFill>
                  <a:srgbClr val="160B11"/>
                </a:solidFill>
                <a:latin typeface="+mn-ea"/>
                <a:ea typeface="+mn-ea"/>
              </a:rPr>
              <a:t>针对该不足，计划在防城港华龙一号机组进行补充设计并验证。</a:t>
            </a:r>
            <a:endParaRPr lang="zh-CN" altLang="en-US" sz="1200" b="1" dirty="0">
              <a:solidFill>
                <a:srgbClr val="160B11"/>
              </a:solidFill>
              <a:latin typeface="+mn-ea"/>
              <a:ea typeface="+mn-ea"/>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1" cstate="email"/>
          <a:srcRect/>
          <a:stretch>
            <a:fillRect/>
          </a:stretch>
        </a:blipFill>
        <a:effectLst/>
      </p:bgPr>
    </p:bg>
    <p:spTree>
      <p:nvGrpSpPr>
        <p:cNvPr id="1" name=""/>
        <p:cNvGrpSpPr/>
        <p:nvPr/>
      </p:nvGrpSpPr>
      <p:grpSpPr>
        <a:xfrm>
          <a:off x="0" y="0"/>
          <a:ext cx="0" cy="0"/>
          <a:chOff x="0" y="0"/>
          <a:chExt cx="0" cy="0"/>
        </a:xfrm>
      </p:grpSpPr>
      <p:sp>
        <p:nvSpPr>
          <p:cNvPr id="3" name="TextBox 5">
            <a:hlinkClick r:id="" action="ppaction://noaction" highlightClick="1"/>
          </p:cNvPr>
          <p:cNvSpPr txBox="1">
            <a:spLocks noChangeArrowheads="1"/>
          </p:cNvSpPr>
          <p:nvPr/>
        </p:nvSpPr>
        <p:spPr bwMode="auto">
          <a:xfrm>
            <a:off x="1582422" y="2032045"/>
            <a:ext cx="6428118"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3000" dirty="0">
                <a:solidFill>
                  <a:srgbClr val="ED6C00">
                    <a:lumMod val="60000"/>
                    <a:lumOff val="40000"/>
                  </a:srgbClr>
                </a:solidFill>
                <a:latin typeface="Times New Roman" panose="02020603050405020304" pitchFamily="18" charset="0"/>
                <a:ea typeface="华文琥珀" panose="02010800040101010101" pitchFamily="2" charset="-122"/>
              </a:rPr>
              <a:t>汇报</a:t>
            </a:r>
            <a:r>
              <a:rPr lang="zh-CN" altLang="en-US" sz="3000" dirty="0" smtClean="0">
                <a:solidFill>
                  <a:srgbClr val="ED6C00">
                    <a:lumMod val="60000"/>
                    <a:lumOff val="40000"/>
                  </a:srgbClr>
                </a:solidFill>
                <a:latin typeface="Times New Roman" panose="02020603050405020304" pitchFamily="18" charset="0"/>
                <a:ea typeface="华文琥珀" panose="02010800040101010101" pitchFamily="2" charset="-122"/>
              </a:rPr>
              <a:t>完毕</a:t>
            </a:r>
            <a:endParaRPr lang="en-US" altLang="zh-CN" sz="3000" dirty="0" smtClean="0">
              <a:solidFill>
                <a:srgbClr val="ED6C00">
                  <a:lumMod val="60000"/>
                  <a:lumOff val="40000"/>
                </a:srgbClr>
              </a:solidFill>
              <a:latin typeface="Times New Roman" panose="02020603050405020304" pitchFamily="18" charset="0"/>
              <a:ea typeface="华文琥珀" panose="02010800040101010101" pitchFamily="2" charset="-122"/>
            </a:endParaRPr>
          </a:p>
          <a:p>
            <a:pPr algn="ctr" eaLnBrk="1" hangingPunct="1"/>
            <a:endParaRPr lang="zh-CN" altLang="en-US" sz="3000" dirty="0" smtClean="0">
              <a:solidFill>
                <a:srgbClr val="C00000"/>
              </a:solidFill>
              <a:latin typeface="Times New Roman" panose="02020603050405020304" pitchFamily="18" charset="0"/>
              <a:ea typeface="华文琥珀" panose="02010800040101010101" pitchFamily="2" charset="-122"/>
            </a:endParaRPr>
          </a:p>
          <a:p>
            <a:pPr algn="ctr" eaLnBrk="1" hangingPunct="1">
              <a:buFont typeface="Wingdings 3" panose="05040102010807070707" pitchFamily="18" charset="2"/>
              <a:buNone/>
            </a:pPr>
            <a:r>
              <a:rPr lang="zh-CN" altLang="en-US" sz="3000" b="1" dirty="0" smtClean="0">
                <a:solidFill>
                  <a:srgbClr val="FFFFFF"/>
                </a:solidFill>
              </a:rPr>
              <a:t>感谢</a:t>
            </a:r>
            <a:r>
              <a:rPr lang="zh-CN" altLang="en-US" sz="3000" b="1" dirty="0">
                <a:solidFill>
                  <a:srgbClr val="FFFFFF"/>
                </a:solidFill>
              </a:rPr>
              <a:t>各位专家指正！</a:t>
            </a:r>
            <a:endParaRPr lang="zh-CN" altLang="en-US" sz="3000" b="1" dirty="0">
              <a:solidFill>
                <a:srgbClr val="FFFFFF"/>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6" name="组合 35"/>
          <p:cNvGrpSpPr/>
          <p:nvPr/>
        </p:nvGrpSpPr>
        <p:grpSpPr>
          <a:xfrm>
            <a:off x="1268311" y="1782576"/>
            <a:ext cx="1610670" cy="1613928"/>
            <a:chOff x="1627086" y="1705794"/>
            <a:chExt cx="1610670" cy="1613928"/>
          </a:xfrm>
        </p:grpSpPr>
        <p:sp>
          <p:nvSpPr>
            <p:cNvPr id="37" name="任意多边形 82"/>
            <p:cNvSpPr/>
            <p:nvPr/>
          </p:nvSpPr>
          <p:spPr bwMode="auto">
            <a:xfrm rot="3738964">
              <a:off x="1625457" y="1707423"/>
              <a:ext cx="1613928" cy="161067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solidFill>
              <a:srgbClr val="4F81BD">
                <a:lumMod val="25000"/>
                <a:lumOff val="75000"/>
                <a:alpha val="45000"/>
              </a:srgbClr>
            </a:solidFill>
            <a:ln w="25400"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1"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endParaRPr>
            </a:p>
          </p:txBody>
        </p:sp>
        <p:sp>
          <p:nvSpPr>
            <p:cNvPr id="38" name="椭圆 80"/>
            <p:cNvSpPr/>
            <p:nvPr/>
          </p:nvSpPr>
          <p:spPr bwMode="auto">
            <a:xfrm>
              <a:off x="1850445" y="1929603"/>
              <a:ext cx="1163953" cy="1166311"/>
            </a:xfrm>
            <a:prstGeom prst="ellipse">
              <a:avLst/>
            </a:prstGeom>
            <a:solidFill>
              <a:sysClr val="window" lastClr="FFFFFF"/>
            </a:solidFill>
            <a:ln w="25400" cap="flat" cmpd="sng" algn="ctr">
              <a:noFill/>
              <a:prstDash val="solid"/>
            </a:ln>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1"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endParaRPr>
            </a:p>
          </p:txBody>
        </p:sp>
        <p:sp>
          <p:nvSpPr>
            <p:cNvPr id="39" name="TextBox 38"/>
            <p:cNvSpPr txBox="1"/>
            <p:nvPr/>
          </p:nvSpPr>
          <p:spPr>
            <a:xfrm>
              <a:off x="1964986" y="2258843"/>
              <a:ext cx="925830" cy="506730"/>
            </a:xfrm>
            <a:prstGeom prst="rect">
              <a:avLst/>
            </a:prstGeom>
            <a:noFill/>
          </p:spPr>
          <p:txBody>
            <a:bodyPr wrap="none" rtlCol="0">
              <a:spAutoFit/>
            </a:bodyPr>
            <a:lstStyle/>
            <a:p>
              <a:pPr marL="0" marR="0" lvl="1" indent="0" defTabSz="914400" eaLnBrk="1" fontAlgn="auto" latinLnBrk="0" hangingPunct="1">
                <a:lnSpc>
                  <a:spcPct val="100000"/>
                </a:lnSpc>
                <a:spcBef>
                  <a:spcPts val="0"/>
                </a:spcBef>
                <a:spcAft>
                  <a:spcPts val="0"/>
                </a:spcAft>
                <a:buClrTx/>
                <a:buSzTx/>
                <a:buFontTx/>
                <a:buNone/>
                <a:defRPr/>
              </a:pPr>
              <a:r>
                <a:rPr kumimoji="0" lang="zh-CN" altLang="en-US" sz="2700" b="1" i="0" u="none" strike="noStrike" kern="0" cap="none" spc="225" normalizeH="0" baseline="0" noProof="0" dirty="0">
                  <a:ln>
                    <a:noFill/>
                  </a:ln>
                  <a:solidFill>
                    <a:sysClr val="windowText" lastClr="000000"/>
                  </a:solidFill>
                  <a:effectLst/>
                  <a:uLnTx/>
                  <a:uFillTx/>
                  <a:latin typeface="微软雅黑" panose="020B0503020204020204" charset="-122"/>
                  <a:ea typeface="微软雅黑" panose="020B0503020204020204" charset="-122"/>
                </a:rPr>
                <a:t>目录</a:t>
              </a:r>
              <a:endParaRPr kumimoji="0" lang="zh-CN" altLang="en-US" sz="2700" b="1" i="0" u="none" strike="noStrike" kern="0" cap="none" spc="225" normalizeH="0" baseline="0" noProof="0" dirty="0">
                <a:ln>
                  <a:noFill/>
                </a:ln>
                <a:solidFill>
                  <a:sysClr val="windowText" lastClr="000000"/>
                </a:solidFill>
                <a:effectLst/>
                <a:uLnTx/>
                <a:uFillTx/>
                <a:latin typeface="微软雅黑" panose="020B0503020204020204" charset="-122"/>
                <a:ea typeface="微软雅黑" panose="020B0503020204020204" charset="-122"/>
              </a:endParaRPr>
            </a:p>
          </p:txBody>
        </p:sp>
      </p:grpSp>
      <p:grpSp>
        <p:nvGrpSpPr>
          <p:cNvPr id="40" name="组合 39"/>
          <p:cNvGrpSpPr/>
          <p:nvPr/>
        </p:nvGrpSpPr>
        <p:grpSpPr>
          <a:xfrm>
            <a:off x="3635896" y="918344"/>
            <a:ext cx="3392198" cy="546928"/>
            <a:chOff x="4441088" y="761746"/>
            <a:chExt cx="4522932" cy="729238"/>
          </a:xfrm>
        </p:grpSpPr>
        <p:grpSp>
          <p:nvGrpSpPr>
            <p:cNvPr id="41" name="组合 40"/>
            <p:cNvGrpSpPr/>
            <p:nvPr/>
          </p:nvGrpSpPr>
          <p:grpSpPr>
            <a:xfrm>
              <a:off x="4441088" y="761746"/>
              <a:ext cx="727764" cy="729238"/>
              <a:chOff x="4339490" y="761746"/>
              <a:chExt cx="727764" cy="729238"/>
            </a:xfrm>
          </p:grpSpPr>
          <p:sp>
            <p:nvSpPr>
              <p:cNvPr id="44" name="任意多边形 82"/>
              <p:cNvSpPr/>
              <p:nvPr/>
            </p:nvSpPr>
            <p:spPr bwMode="auto">
              <a:xfrm rot="3738964">
                <a:off x="4338753" y="762483"/>
                <a:ext cx="729238" cy="727764"/>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solidFill>
                <a:srgbClr val="4F81BD"/>
              </a:solidFill>
              <a:ln w="25400"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1"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endParaRPr>
              </a:p>
            </p:txBody>
          </p:sp>
          <p:sp>
            <p:nvSpPr>
              <p:cNvPr id="45" name="TextBox 44"/>
              <p:cNvSpPr txBox="1"/>
              <p:nvPr/>
            </p:nvSpPr>
            <p:spPr>
              <a:xfrm>
                <a:off x="4474113" y="801513"/>
                <a:ext cx="532553" cy="613834"/>
              </a:xfrm>
              <a:prstGeom prst="rect">
                <a:avLst/>
              </a:prstGeom>
              <a:noFill/>
            </p:spPr>
            <p:txBody>
              <a:bodyPr wrap="none" rtlCol="0">
                <a:spAutoFit/>
              </a:bodyPr>
              <a:lstStyle/>
              <a:p>
                <a:pPr marL="0" marR="0" lvl="1" indent="0" defTabSz="914400" eaLnBrk="1" fontAlgn="auto" latinLnBrk="0" hangingPunct="1">
                  <a:lnSpc>
                    <a:spcPct val="100000"/>
                  </a:lnSpc>
                  <a:spcBef>
                    <a:spcPts val="0"/>
                  </a:spcBef>
                  <a:spcAft>
                    <a:spcPts val="0"/>
                  </a:spcAft>
                  <a:buClrTx/>
                  <a:buSzTx/>
                  <a:buFontTx/>
                  <a:buNone/>
                  <a:defRPr/>
                </a:pPr>
                <a:r>
                  <a:rPr kumimoji="0" lang="en-US" altLang="zh-CN" sz="2400" b="1" i="0" u="none" strike="noStrike" kern="0" cap="none" spc="225" normalizeH="0" baseline="0" noProof="0" dirty="0">
                    <a:ln>
                      <a:noFill/>
                    </a:ln>
                    <a:solidFill>
                      <a:sysClr val="windowText" lastClr="000000"/>
                    </a:solidFill>
                    <a:effectLst/>
                    <a:uLnTx/>
                    <a:uFillTx/>
                    <a:latin typeface="微软雅黑" panose="020B0503020204020204" charset="-122"/>
                    <a:ea typeface="微软雅黑" panose="020B0503020204020204" charset="-122"/>
                  </a:rPr>
                  <a:t>1</a:t>
                </a:r>
                <a:endParaRPr kumimoji="0" lang="en-US" altLang="zh-CN" sz="2400" b="1" i="0" u="none" strike="noStrike" kern="0" cap="none" spc="225" normalizeH="0" baseline="0" noProof="0" dirty="0">
                  <a:ln>
                    <a:noFill/>
                  </a:ln>
                  <a:solidFill>
                    <a:sysClr val="windowText" lastClr="000000"/>
                  </a:solidFill>
                  <a:effectLst/>
                  <a:uLnTx/>
                  <a:uFillTx/>
                  <a:latin typeface="微软雅黑" panose="020B0503020204020204" charset="-122"/>
                  <a:ea typeface="微软雅黑" panose="020B0503020204020204" charset="-122"/>
                </a:endParaRPr>
              </a:p>
            </p:txBody>
          </p:sp>
        </p:grpSp>
        <p:sp>
          <p:nvSpPr>
            <p:cNvPr id="43" name="矩形 39"/>
            <p:cNvSpPr>
              <a:spLocks noChangeArrowheads="1"/>
            </p:cNvSpPr>
            <p:nvPr/>
          </p:nvSpPr>
          <p:spPr bwMode="auto">
            <a:xfrm>
              <a:off x="5201642" y="765763"/>
              <a:ext cx="3762378" cy="552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marL="0" marR="0" lvl="0" indent="0" defTabSz="914400" eaLnBrk="1" fontAlgn="auto" latinLnBrk="0" hangingPunct="1">
                <a:lnSpc>
                  <a:spcPct val="150000"/>
                </a:lnSpc>
                <a:spcBef>
                  <a:spcPts val="750"/>
                </a:spcBef>
                <a:spcAft>
                  <a:spcPts val="0"/>
                </a:spcAft>
                <a:buClrTx/>
                <a:buSzTx/>
                <a:buFontTx/>
                <a:buNone/>
                <a:defRPr/>
              </a:pPr>
              <a:r>
                <a:rPr kumimoji="0" lang="zh-CN" sz="1400" b="1" i="0" u="none" strike="noStrike" kern="0" cap="none" spc="0" normalizeH="0" baseline="0" noProof="0" dirty="0">
                  <a:ln>
                    <a:noFill/>
                  </a:ln>
                  <a:solidFill>
                    <a:sysClr val="windowText" lastClr="000000"/>
                  </a:solidFill>
                  <a:effectLst/>
                  <a:uLnTx/>
                  <a:uFillTx/>
                  <a:latin typeface="微软雅黑" panose="020B0503020204020204" charset="-122"/>
                  <a:ea typeface="微软雅黑" panose="020B0503020204020204" charset="-122"/>
                  <a:cs typeface="宋体" panose="02010600030101010101" pitchFamily="2" charset="-122"/>
                </a:rPr>
                <a:t>成果技术内容介绍</a:t>
              </a:r>
              <a:endParaRPr kumimoji="0" lang="zh-CN" sz="1400" b="1" i="0" u="none" strike="noStrike" kern="0" cap="none" spc="0" normalizeH="0" baseline="0" noProof="0" dirty="0">
                <a:ln>
                  <a:noFill/>
                </a:ln>
                <a:solidFill>
                  <a:sysClr val="windowText" lastClr="000000"/>
                </a:solidFill>
                <a:effectLst/>
                <a:uLnTx/>
                <a:uFillTx/>
                <a:latin typeface="微软雅黑" panose="020B0503020204020204" charset="-122"/>
                <a:ea typeface="微软雅黑" panose="020B0503020204020204" charset="-122"/>
                <a:cs typeface="宋体" panose="02010600030101010101" pitchFamily="2" charset="-122"/>
              </a:endParaRPr>
            </a:p>
          </p:txBody>
        </p:sp>
      </p:grpSp>
      <p:grpSp>
        <p:nvGrpSpPr>
          <p:cNvPr id="46" name="组合 45"/>
          <p:cNvGrpSpPr/>
          <p:nvPr/>
        </p:nvGrpSpPr>
        <p:grpSpPr>
          <a:xfrm>
            <a:off x="4211960" y="1557526"/>
            <a:ext cx="3392198" cy="546928"/>
            <a:chOff x="4441088" y="761746"/>
            <a:chExt cx="4522932" cy="729238"/>
          </a:xfrm>
        </p:grpSpPr>
        <p:grpSp>
          <p:nvGrpSpPr>
            <p:cNvPr id="47" name="组合 46"/>
            <p:cNvGrpSpPr/>
            <p:nvPr/>
          </p:nvGrpSpPr>
          <p:grpSpPr>
            <a:xfrm>
              <a:off x="4441088" y="761746"/>
              <a:ext cx="727764" cy="729238"/>
              <a:chOff x="4339490" y="761746"/>
              <a:chExt cx="727764" cy="729238"/>
            </a:xfrm>
          </p:grpSpPr>
          <p:sp>
            <p:nvSpPr>
              <p:cNvPr id="50" name="任意多边形 82"/>
              <p:cNvSpPr/>
              <p:nvPr/>
            </p:nvSpPr>
            <p:spPr bwMode="auto">
              <a:xfrm rot="3738964">
                <a:off x="4338753" y="762483"/>
                <a:ext cx="729238" cy="727764"/>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solidFill>
                <a:srgbClr val="4F81BD"/>
              </a:solidFill>
              <a:ln w="25400"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1"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endParaRPr>
              </a:p>
            </p:txBody>
          </p:sp>
          <p:sp>
            <p:nvSpPr>
              <p:cNvPr id="51" name="TextBox 50"/>
              <p:cNvSpPr txBox="1"/>
              <p:nvPr/>
            </p:nvSpPr>
            <p:spPr>
              <a:xfrm>
                <a:off x="4474113" y="801513"/>
                <a:ext cx="532553" cy="613834"/>
              </a:xfrm>
              <a:prstGeom prst="rect">
                <a:avLst/>
              </a:prstGeom>
              <a:noFill/>
            </p:spPr>
            <p:txBody>
              <a:bodyPr wrap="none" rtlCol="0">
                <a:spAutoFit/>
              </a:bodyPr>
              <a:lstStyle/>
              <a:p>
                <a:pPr marL="0" marR="0" lvl="1" indent="0" defTabSz="914400" eaLnBrk="1" fontAlgn="auto" latinLnBrk="0" hangingPunct="1">
                  <a:lnSpc>
                    <a:spcPct val="100000"/>
                  </a:lnSpc>
                  <a:spcBef>
                    <a:spcPts val="0"/>
                  </a:spcBef>
                  <a:spcAft>
                    <a:spcPts val="0"/>
                  </a:spcAft>
                  <a:buClrTx/>
                  <a:buSzTx/>
                  <a:buFontTx/>
                  <a:buNone/>
                  <a:defRPr/>
                </a:pPr>
                <a:r>
                  <a:rPr kumimoji="0" lang="en-US" altLang="zh-CN" sz="2400" b="1" i="0" u="none" strike="noStrike" kern="0" cap="none" spc="225" normalizeH="0" baseline="0" noProof="0" dirty="0" smtClean="0">
                    <a:ln>
                      <a:noFill/>
                    </a:ln>
                    <a:solidFill>
                      <a:sysClr val="windowText" lastClr="000000"/>
                    </a:solidFill>
                    <a:effectLst/>
                    <a:uLnTx/>
                    <a:uFillTx/>
                    <a:latin typeface="微软雅黑" panose="020B0503020204020204" charset="-122"/>
                    <a:ea typeface="微软雅黑" panose="020B0503020204020204" charset="-122"/>
                  </a:rPr>
                  <a:t>2</a:t>
                </a:r>
                <a:endParaRPr kumimoji="0" lang="en-US" altLang="zh-CN" sz="2400" b="1" i="0" u="none" strike="noStrike" kern="0" cap="none" spc="225" normalizeH="0" baseline="0" noProof="0" dirty="0" smtClean="0">
                  <a:ln>
                    <a:noFill/>
                  </a:ln>
                  <a:solidFill>
                    <a:sysClr val="windowText" lastClr="000000"/>
                  </a:solidFill>
                  <a:effectLst/>
                  <a:uLnTx/>
                  <a:uFillTx/>
                  <a:latin typeface="微软雅黑" panose="020B0503020204020204" charset="-122"/>
                  <a:ea typeface="微软雅黑" panose="020B0503020204020204" charset="-122"/>
                </a:endParaRPr>
              </a:p>
            </p:txBody>
          </p:sp>
        </p:grpSp>
        <p:sp>
          <p:nvSpPr>
            <p:cNvPr id="49" name="矩形 39"/>
            <p:cNvSpPr>
              <a:spLocks noChangeArrowheads="1"/>
            </p:cNvSpPr>
            <p:nvPr/>
          </p:nvSpPr>
          <p:spPr bwMode="auto">
            <a:xfrm>
              <a:off x="5201642" y="765763"/>
              <a:ext cx="3762378" cy="552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marL="0" marR="0" lvl="0" indent="0" defTabSz="914400" eaLnBrk="1" fontAlgn="auto" latinLnBrk="0" hangingPunct="1">
                <a:lnSpc>
                  <a:spcPct val="150000"/>
                </a:lnSpc>
                <a:spcBef>
                  <a:spcPts val="750"/>
                </a:spcBef>
                <a:spcAft>
                  <a:spcPts val="0"/>
                </a:spcAft>
                <a:buClrTx/>
                <a:buSzTx/>
                <a:buFontTx/>
                <a:buNone/>
                <a:defRPr/>
              </a:pPr>
              <a:r>
                <a:rPr kumimoji="0" lang="zh-CN" altLang="en-US" sz="1400" b="1" i="0" u="none" strike="noStrike" kern="0" cap="none" spc="0" normalizeH="0" baseline="0" noProof="0" dirty="0">
                  <a:ln>
                    <a:noFill/>
                  </a:ln>
                  <a:solidFill>
                    <a:sysClr val="windowText" lastClr="000000"/>
                  </a:solidFill>
                  <a:effectLst/>
                  <a:uLnTx/>
                  <a:uFillTx/>
                  <a:latin typeface="微软雅黑" panose="020B0503020204020204" charset="-122"/>
                  <a:ea typeface="微软雅黑" panose="020B0503020204020204" charset="-122"/>
                  <a:cs typeface="宋体" panose="02010600030101010101" pitchFamily="2" charset="-122"/>
                </a:rPr>
                <a:t>成果改进创新点与先进性</a:t>
              </a:r>
              <a:endParaRPr kumimoji="0" lang="zh-CN" altLang="en-US" sz="1400" b="1" i="0" u="none" strike="noStrike" kern="0" cap="none" spc="0" normalizeH="0" baseline="0" noProof="0" dirty="0">
                <a:ln>
                  <a:noFill/>
                </a:ln>
                <a:solidFill>
                  <a:sysClr val="windowText" lastClr="000000"/>
                </a:solidFill>
                <a:effectLst/>
                <a:uLnTx/>
                <a:uFillTx/>
                <a:latin typeface="微软雅黑" panose="020B0503020204020204" charset="-122"/>
                <a:ea typeface="微软雅黑" panose="020B0503020204020204" charset="-122"/>
                <a:cs typeface="宋体" panose="02010600030101010101" pitchFamily="2" charset="-122"/>
              </a:endParaRPr>
            </a:p>
          </p:txBody>
        </p:sp>
      </p:grpSp>
      <p:grpSp>
        <p:nvGrpSpPr>
          <p:cNvPr id="52" name="组合 51"/>
          <p:cNvGrpSpPr/>
          <p:nvPr/>
        </p:nvGrpSpPr>
        <p:grpSpPr>
          <a:xfrm>
            <a:off x="4355976" y="2368764"/>
            <a:ext cx="3392198" cy="546928"/>
            <a:chOff x="4441088" y="761746"/>
            <a:chExt cx="4522932" cy="729238"/>
          </a:xfrm>
        </p:grpSpPr>
        <p:grpSp>
          <p:nvGrpSpPr>
            <p:cNvPr id="53" name="组合 52"/>
            <p:cNvGrpSpPr/>
            <p:nvPr/>
          </p:nvGrpSpPr>
          <p:grpSpPr>
            <a:xfrm>
              <a:off x="4441088" y="761746"/>
              <a:ext cx="727764" cy="729238"/>
              <a:chOff x="4339490" y="761746"/>
              <a:chExt cx="727764" cy="729238"/>
            </a:xfrm>
          </p:grpSpPr>
          <p:sp>
            <p:nvSpPr>
              <p:cNvPr id="56" name="任意多边形 82"/>
              <p:cNvSpPr/>
              <p:nvPr/>
            </p:nvSpPr>
            <p:spPr bwMode="auto">
              <a:xfrm rot="3738964">
                <a:off x="4338753" y="762483"/>
                <a:ext cx="729238" cy="727764"/>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solidFill>
                <a:srgbClr val="4F81BD"/>
              </a:solidFill>
              <a:ln w="25400"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1"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endParaRPr>
              </a:p>
            </p:txBody>
          </p:sp>
          <p:sp>
            <p:nvSpPr>
              <p:cNvPr id="57" name="TextBox 56"/>
              <p:cNvSpPr txBox="1"/>
              <p:nvPr/>
            </p:nvSpPr>
            <p:spPr>
              <a:xfrm>
                <a:off x="4474113" y="801513"/>
                <a:ext cx="532553" cy="613834"/>
              </a:xfrm>
              <a:prstGeom prst="rect">
                <a:avLst/>
              </a:prstGeom>
              <a:noFill/>
            </p:spPr>
            <p:txBody>
              <a:bodyPr wrap="none" rtlCol="0">
                <a:spAutoFit/>
              </a:bodyPr>
              <a:lstStyle/>
              <a:p>
                <a:pPr marL="0" marR="0" lvl="1" indent="0" defTabSz="914400" eaLnBrk="1" fontAlgn="auto" latinLnBrk="0" hangingPunct="1">
                  <a:lnSpc>
                    <a:spcPct val="100000"/>
                  </a:lnSpc>
                  <a:spcBef>
                    <a:spcPts val="0"/>
                  </a:spcBef>
                  <a:spcAft>
                    <a:spcPts val="0"/>
                  </a:spcAft>
                  <a:buClrTx/>
                  <a:buSzTx/>
                  <a:buFontTx/>
                  <a:buNone/>
                  <a:defRPr/>
                </a:pPr>
                <a:r>
                  <a:rPr kumimoji="0" lang="en-US" altLang="zh-CN" sz="2400" b="1" i="0" u="none" strike="noStrike" kern="0" cap="none" spc="225" normalizeH="0" baseline="0" noProof="0" dirty="0" smtClean="0">
                    <a:ln>
                      <a:noFill/>
                    </a:ln>
                    <a:solidFill>
                      <a:sysClr val="windowText" lastClr="000000"/>
                    </a:solidFill>
                    <a:effectLst/>
                    <a:uLnTx/>
                    <a:uFillTx/>
                    <a:latin typeface="微软雅黑" panose="020B0503020204020204" charset="-122"/>
                    <a:ea typeface="微软雅黑" panose="020B0503020204020204" charset="-122"/>
                  </a:rPr>
                  <a:t>3</a:t>
                </a:r>
                <a:endParaRPr kumimoji="0" lang="en-US" altLang="zh-CN" sz="2400" b="1" i="0" u="none" strike="noStrike" kern="0" cap="none" spc="225" normalizeH="0" baseline="0" noProof="0" dirty="0" smtClean="0">
                  <a:ln>
                    <a:noFill/>
                  </a:ln>
                  <a:solidFill>
                    <a:sysClr val="windowText" lastClr="000000"/>
                  </a:solidFill>
                  <a:effectLst/>
                  <a:uLnTx/>
                  <a:uFillTx/>
                  <a:latin typeface="微软雅黑" panose="020B0503020204020204" charset="-122"/>
                  <a:ea typeface="微软雅黑" panose="020B0503020204020204" charset="-122"/>
                </a:endParaRPr>
              </a:p>
            </p:txBody>
          </p:sp>
        </p:grpSp>
        <p:sp>
          <p:nvSpPr>
            <p:cNvPr id="55" name="矩形 39"/>
            <p:cNvSpPr>
              <a:spLocks noChangeArrowheads="1"/>
            </p:cNvSpPr>
            <p:nvPr/>
          </p:nvSpPr>
          <p:spPr bwMode="auto">
            <a:xfrm>
              <a:off x="5201642" y="765763"/>
              <a:ext cx="3762378" cy="552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marL="0" marR="0" lvl="0" indent="0" defTabSz="914400" eaLnBrk="1" fontAlgn="auto" latinLnBrk="0" hangingPunct="1">
                <a:lnSpc>
                  <a:spcPct val="150000"/>
                </a:lnSpc>
                <a:spcBef>
                  <a:spcPts val="750"/>
                </a:spcBef>
                <a:spcAft>
                  <a:spcPts val="0"/>
                </a:spcAft>
                <a:buClrTx/>
                <a:buSzTx/>
                <a:buFontTx/>
                <a:buNone/>
                <a:defRPr/>
              </a:pPr>
              <a:r>
                <a:rPr kumimoji="0" lang="zh-CN" altLang="en-US" sz="1400" b="1" i="0" u="none" strike="noStrike" kern="0" cap="none" spc="0" normalizeH="0" baseline="0" noProof="0" dirty="0">
                  <a:ln>
                    <a:noFill/>
                  </a:ln>
                  <a:solidFill>
                    <a:sysClr val="windowText" lastClr="000000"/>
                  </a:solidFill>
                  <a:effectLst/>
                  <a:uLnTx/>
                  <a:uFillTx/>
                  <a:latin typeface="微软雅黑" panose="020B0503020204020204" charset="-122"/>
                  <a:ea typeface="微软雅黑" panose="020B0503020204020204" charset="-122"/>
                  <a:cs typeface="宋体" panose="02010600030101010101" pitchFamily="2" charset="-122"/>
                </a:rPr>
                <a:t>成果经济效益与社会效益</a:t>
              </a:r>
              <a:endParaRPr kumimoji="0" lang="zh-CN" altLang="en-US" sz="1400" b="1" i="0" u="none" strike="noStrike" kern="0" cap="none" spc="0" normalizeH="0" baseline="0" noProof="0" dirty="0">
                <a:ln>
                  <a:noFill/>
                </a:ln>
                <a:solidFill>
                  <a:sysClr val="windowText" lastClr="000000"/>
                </a:solidFill>
                <a:effectLst/>
                <a:uLnTx/>
                <a:uFillTx/>
                <a:latin typeface="微软雅黑" panose="020B0503020204020204" charset="-122"/>
                <a:ea typeface="微软雅黑" panose="020B0503020204020204" charset="-122"/>
                <a:cs typeface="宋体" panose="02010600030101010101" pitchFamily="2" charset="-122"/>
              </a:endParaRPr>
            </a:p>
          </p:txBody>
        </p:sp>
      </p:grpSp>
      <p:grpSp>
        <p:nvGrpSpPr>
          <p:cNvPr id="58" name="组合 57"/>
          <p:cNvGrpSpPr/>
          <p:nvPr/>
        </p:nvGrpSpPr>
        <p:grpSpPr>
          <a:xfrm>
            <a:off x="4211960" y="3168372"/>
            <a:ext cx="3392198" cy="546928"/>
            <a:chOff x="4441088" y="761746"/>
            <a:chExt cx="4522932" cy="729238"/>
          </a:xfrm>
        </p:grpSpPr>
        <p:grpSp>
          <p:nvGrpSpPr>
            <p:cNvPr id="59" name="组合 58"/>
            <p:cNvGrpSpPr/>
            <p:nvPr/>
          </p:nvGrpSpPr>
          <p:grpSpPr>
            <a:xfrm>
              <a:off x="4441088" y="761746"/>
              <a:ext cx="727764" cy="729238"/>
              <a:chOff x="4339490" y="761746"/>
              <a:chExt cx="727764" cy="729238"/>
            </a:xfrm>
          </p:grpSpPr>
          <p:sp>
            <p:nvSpPr>
              <p:cNvPr id="62" name="任意多边形 82"/>
              <p:cNvSpPr/>
              <p:nvPr/>
            </p:nvSpPr>
            <p:spPr bwMode="auto">
              <a:xfrm rot="3738964">
                <a:off x="4338753" y="762483"/>
                <a:ext cx="729238" cy="727764"/>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solidFill>
                <a:srgbClr val="1F497D"/>
              </a:solidFill>
              <a:ln w="25400"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1"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endParaRPr>
              </a:p>
            </p:txBody>
          </p:sp>
          <p:sp>
            <p:nvSpPr>
              <p:cNvPr id="63" name="TextBox 62"/>
              <p:cNvSpPr txBox="1"/>
              <p:nvPr/>
            </p:nvSpPr>
            <p:spPr>
              <a:xfrm>
                <a:off x="4474113" y="801513"/>
                <a:ext cx="532553" cy="613834"/>
              </a:xfrm>
              <a:prstGeom prst="rect">
                <a:avLst/>
              </a:prstGeom>
              <a:noFill/>
            </p:spPr>
            <p:txBody>
              <a:bodyPr wrap="none" rtlCol="0">
                <a:spAutoFit/>
              </a:bodyPr>
              <a:lstStyle/>
              <a:p>
                <a:pPr marL="0" marR="0" lvl="1" indent="0" defTabSz="914400" eaLnBrk="1" fontAlgn="auto" latinLnBrk="0" hangingPunct="1">
                  <a:lnSpc>
                    <a:spcPct val="100000"/>
                  </a:lnSpc>
                  <a:spcBef>
                    <a:spcPts val="0"/>
                  </a:spcBef>
                  <a:spcAft>
                    <a:spcPts val="0"/>
                  </a:spcAft>
                  <a:buClrTx/>
                  <a:buSzTx/>
                  <a:buFontTx/>
                  <a:buNone/>
                  <a:defRPr/>
                </a:pPr>
                <a:r>
                  <a:rPr kumimoji="0" lang="en-US" altLang="zh-CN" sz="2400" b="1" i="0" u="none" strike="noStrike" kern="0" cap="none" spc="225" normalizeH="0" baseline="0" noProof="0" dirty="0" smtClean="0">
                    <a:ln>
                      <a:noFill/>
                    </a:ln>
                    <a:solidFill>
                      <a:sysClr val="windowText" lastClr="000000"/>
                    </a:solidFill>
                    <a:effectLst/>
                    <a:uLnTx/>
                    <a:uFillTx/>
                    <a:latin typeface="微软雅黑" panose="020B0503020204020204" charset="-122"/>
                    <a:ea typeface="微软雅黑" panose="020B0503020204020204" charset="-122"/>
                  </a:rPr>
                  <a:t>4</a:t>
                </a:r>
                <a:endParaRPr kumimoji="0" lang="en-US" altLang="zh-CN" sz="2400" b="1" i="0" u="none" strike="noStrike" kern="0" cap="none" spc="225" normalizeH="0" baseline="0" noProof="0" dirty="0" smtClean="0">
                  <a:ln>
                    <a:noFill/>
                  </a:ln>
                  <a:solidFill>
                    <a:sysClr val="windowText" lastClr="000000"/>
                  </a:solidFill>
                  <a:effectLst/>
                  <a:uLnTx/>
                  <a:uFillTx/>
                  <a:latin typeface="微软雅黑" panose="020B0503020204020204" charset="-122"/>
                  <a:ea typeface="微软雅黑" panose="020B0503020204020204" charset="-122"/>
                </a:endParaRPr>
              </a:p>
            </p:txBody>
          </p:sp>
        </p:grpSp>
        <p:sp>
          <p:nvSpPr>
            <p:cNvPr id="61" name="矩形 39"/>
            <p:cNvSpPr>
              <a:spLocks noChangeArrowheads="1"/>
            </p:cNvSpPr>
            <p:nvPr/>
          </p:nvSpPr>
          <p:spPr bwMode="auto">
            <a:xfrm>
              <a:off x="5201642" y="765763"/>
              <a:ext cx="3762378" cy="552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marL="0" marR="0" lvl="0" indent="0" defTabSz="914400" eaLnBrk="1" fontAlgn="auto" latinLnBrk="0" hangingPunct="1">
                <a:lnSpc>
                  <a:spcPct val="150000"/>
                </a:lnSpc>
                <a:spcBef>
                  <a:spcPts val="750"/>
                </a:spcBef>
                <a:spcAft>
                  <a:spcPts val="0"/>
                </a:spcAft>
                <a:buClrTx/>
                <a:buSzTx/>
                <a:buFontTx/>
                <a:buNone/>
                <a:defRPr/>
              </a:pPr>
              <a:r>
                <a:rPr kumimoji="0" lang="zh-CN" altLang="en-US" sz="1400" b="1" i="0" u="none" strike="noStrike" kern="0" cap="none" spc="0" normalizeH="0" baseline="0" noProof="0" dirty="0">
                  <a:ln>
                    <a:noFill/>
                  </a:ln>
                  <a:solidFill>
                    <a:sysClr val="windowText" lastClr="000000"/>
                  </a:solidFill>
                  <a:effectLst/>
                  <a:uLnTx/>
                  <a:uFillTx/>
                  <a:latin typeface="微软雅黑" panose="020B0503020204020204" charset="-122"/>
                  <a:ea typeface="微软雅黑" panose="020B0503020204020204" charset="-122"/>
                  <a:cs typeface="宋体" panose="02010600030101010101" pitchFamily="2" charset="-122"/>
                </a:rPr>
                <a:t>成果推广计划及适用场景</a:t>
              </a:r>
              <a:endParaRPr kumimoji="0" lang="zh-CN" altLang="en-US" sz="1400" b="1" i="0" u="none" strike="noStrike" kern="0" cap="none" spc="0" normalizeH="0" baseline="0" noProof="0" dirty="0">
                <a:ln>
                  <a:noFill/>
                </a:ln>
                <a:solidFill>
                  <a:sysClr val="windowText" lastClr="000000"/>
                </a:solidFill>
                <a:effectLst/>
                <a:uLnTx/>
                <a:uFillTx/>
                <a:latin typeface="微软雅黑" panose="020B0503020204020204" charset="-122"/>
                <a:ea typeface="微软雅黑" panose="020B0503020204020204" charset="-122"/>
                <a:cs typeface="宋体" panose="02010600030101010101" pitchFamily="2" charset="-122"/>
              </a:endParaRPr>
            </a:p>
          </p:txBody>
        </p:sp>
      </p:grpSp>
      <p:grpSp>
        <p:nvGrpSpPr>
          <p:cNvPr id="64" name="组合 63"/>
          <p:cNvGrpSpPr/>
          <p:nvPr/>
        </p:nvGrpSpPr>
        <p:grpSpPr>
          <a:xfrm>
            <a:off x="3635896" y="3820453"/>
            <a:ext cx="3392198" cy="546928"/>
            <a:chOff x="4441088" y="761746"/>
            <a:chExt cx="4522932" cy="729238"/>
          </a:xfrm>
        </p:grpSpPr>
        <p:grpSp>
          <p:nvGrpSpPr>
            <p:cNvPr id="65" name="组合 64"/>
            <p:cNvGrpSpPr/>
            <p:nvPr/>
          </p:nvGrpSpPr>
          <p:grpSpPr>
            <a:xfrm>
              <a:off x="4441088" y="761746"/>
              <a:ext cx="727764" cy="729238"/>
              <a:chOff x="4339490" y="761746"/>
              <a:chExt cx="727764" cy="729238"/>
            </a:xfrm>
          </p:grpSpPr>
          <p:sp>
            <p:nvSpPr>
              <p:cNvPr id="68" name="任意多边形 82"/>
              <p:cNvSpPr/>
              <p:nvPr/>
            </p:nvSpPr>
            <p:spPr bwMode="auto">
              <a:xfrm rot="3738964">
                <a:off x="4338753" y="762483"/>
                <a:ext cx="729238" cy="727764"/>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solidFill>
                <a:srgbClr val="4F81BD"/>
              </a:solidFill>
              <a:ln w="25400"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1"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endParaRPr>
              </a:p>
            </p:txBody>
          </p:sp>
          <p:sp>
            <p:nvSpPr>
              <p:cNvPr id="69" name="TextBox 68"/>
              <p:cNvSpPr txBox="1"/>
              <p:nvPr/>
            </p:nvSpPr>
            <p:spPr>
              <a:xfrm>
                <a:off x="4474113" y="801513"/>
                <a:ext cx="532553" cy="613834"/>
              </a:xfrm>
              <a:prstGeom prst="rect">
                <a:avLst/>
              </a:prstGeom>
              <a:noFill/>
            </p:spPr>
            <p:txBody>
              <a:bodyPr wrap="none" rtlCol="0">
                <a:spAutoFit/>
              </a:bodyPr>
              <a:lstStyle/>
              <a:p>
                <a:pPr marL="0" marR="0" lvl="1" indent="0" defTabSz="914400" eaLnBrk="1" fontAlgn="auto" latinLnBrk="0" hangingPunct="1">
                  <a:lnSpc>
                    <a:spcPct val="100000"/>
                  </a:lnSpc>
                  <a:spcBef>
                    <a:spcPts val="0"/>
                  </a:spcBef>
                  <a:spcAft>
                    <a:spcPts val="0"/>
                  </a:spcAft>
                  <a:buClrTx/>
                  <a:buSzTx/>
                  <a:buFontTx/>
                  <a:buNone/>
                  <a:defRPr/>
                </a:pPr>
                <a:r>
                  <a:rPr kumimoji="0" lang="en-US" altLang="zh-CN" sz="2400" b="1" i="0" u="none" strike="noStrike" kern="0" cap="none" spc="225" normalizeH="0" baseline="0" noProof="0" dirty="0" smtClean="0">
                    <a:ln>
                      <a:noFill/>
                    </a:ln>
                    <a:solidFill>
                      <a:sysClr val="windowText" lastClr="000000"/>
                    </a:solidFill>
                    <a:effectLst/>
                    <a:uLnTx/>
                    <a:uFillTx/>
                    <a:latin typeface="微软雅黑" panose="020B0503020204020204" charset="-122"/>
                    <a:ea typeface="微软雅黑" panose="020B0503020204020204" charset="-122"/>
                  </a:rPr>
                  <a:t>5</a:t>
                </a:r>
                <a:endParaRPr kumimoji="0" lang="en-US" altLang="zh-CN" sz="2400" b="1" i="0" u="none" strike="noStrike" kern="0" cap="none" spc="225" normalizeH="0" baseline="0" noProof="0" dirty="0" smtClean="0">
                  <a:ln>
                    <a:noFill/>
                  </a:ln>
                  <a:solidFill>
                    <a:sysClr val="windowText" lastClr="000000"/>
                  </a:solidFill>
                  <a:effectLst/>
                  <a:uLnTx/>
                  <a:uFillTx/>
                  <a:latin typeface="微软雅黑" panose="020B0503020204020204" charset="-122"/>
                  <a:ea typeface="微软雅黑" panose="020B0503020204020204" charset="-122"/>
                </a:endParaRPr>
              </a:p>
            </p:txBody>
          </p:sp>
        </p:grpSp>
        <p:sp>
          <p:nvSpPr>
            <p:cNvPr id="67" name="矩形 39"/>
            <p:cNvSpPr>
              <a:spLocks noChangeArrowheads="1"/>
            </p:cNvSpPr>
            <p:nvPr/>
          </p:nvSpPr>
          <p:spPr bwMode="auto">
            <a:xfrm>
              <a:off x="5201642" y="765763"/>
              <a:ext cx="3762378" cy="552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marL="0" marR="0" lvl="0" indent="0" defTabSz="914400" eaLnBrk="1" fontAlgn="auto" latinLnBrk="0" hangingPunct="1">
                <a:lnSpc>
                  <a:spcPct val="150000"/>
                </a:lnSpc>
                <a:spcBef>
                  <a:spcPts val="750"/>
                </a:spcBef>
                <a:spcAft>
                  <a:spcPts val="0"/>
                </a:spcAft>
                <a:buClrTx/>
                <a:buSzTx/>
                <a:buFontTx/>
                <a:buNone/>
                <a:defRPr/>
              </a:pPr>
              <a:r>
                <a:rPr lang="zh-CN" altLang="en-US" sz="1400" b="1" kern="0" noProof="0" dirty="0">
                  <a:ln>
                    <a:noFill/>
                  </a:ln>
                  <a:solidFill>
                    <a:sysClr val="windowText" lastClr="000000"/>
                  </a:solidFill>
                  <a:effectLst/>
                  <a:uLnTx/>
                  <a:uFillTx/>
                  <a:latin typeface="微软雅黑" panose="020B0503020204020204" charset="-122"/>
                  <a:ea typeface="微软雅黑" panose="020B0503020204020204" charset="-122"/>
                  <a:cs typeface="宋体" panose="02010600030101010101" pitchFamily="2" charset="-122"/>
                  <a:sym typeface="+mn-ea"/>
                </a:rPr>
                <a:t>成果不足之处及改进计划</a:t>
              </a:r>
              <a:endParaRPr kumimoji="0" lang="zh-CN" altLang="en-US" sz="1400" b="1" i="0" u="none" strike="noStrike" kern="0" cap="none" spc="0" normalizeH="0" baseline="0" noProof="0" dirty="0">
                <a:ln>
                  <a:noFill/>
                </a:ln>
                <a:solidFill>
                  <a:sysClr val="windowText" lastClr="000000"/>
                </a:solidFill>
                <a:effectLst/>
                <a:uLnTx/>
                <a:uFillTx/>
                <a:latin typeface="微软雅黑" panose="020B0503020204020204" charset="-122"/>
                <a:ea typeface="微软雅黑" panose="020B0503020204020204" charset="-122"/>
                <a:cs typeface="宋体" panose="02010600030101010101" pitchFamily="2" charset="-122"/>
                <a:sym typeface="+mn-ea"/>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animEffect transition="in" filter="fade">
                                      <p:cBhvr>
                                        <p:cTn id="9" dur="500"/>
                                        <p:tgtEl>
                                          <p:spTgt spid="36"/>
                                        </p:tgtEl>
                                      </p:cBhvr>
                                    </p:animEffect>
                                  </p:childTnLst>
                                </p:cTn>
                              </p:par>
                            </p:childTnLst>
                          </p:cTn>
                        </p:par>
                        <p:par>
                          <p:cTn id="10" fill="hold">
                            <p:stCondLst>
                              <p:cond delay="500"/>
                            </p:stCondLst>
                            <p:childTnLst>
                              <p:par>
                                <p:cTn id="11" presetID="2" presetClass="entr" presetSubtype="2" fill="hold" nodeType="afterEffect">
                                  <p:stCondLst>
                                    <p:cond delay="0"/>
                                  </p:stCondLst>
                                  <p:childTnLst>
                                    <p:set>
                                      <p:cBhvr>
                                        <p:cTn id="12" dur="1" fill="hold">
                                          <p:stCondLst>
                                            <p:cond delay="0"/>
                                          </p:stCondLst>
                                        </p:cTn>
                                        <p:tgtEl>
                                          <p:spTgt spid="40"/>
                                        </p:tgtEl>
                                        <p:attrNameLst>
                                          <p:attrName>style.visibility</p:attrName>
                                        </p:attrNameLst>
                                      </p:cBhvr>
                                      <p:to>
                                        <p:strVal val="visible"/>
                                      </p:to>
                                    </p:set>
                                    <p:anim calcmode="lin" valueType="num">
                                      <p:cBhvr additive="base">
                                        <p:cTn id="13" dur="500" fill="hold"/>
                                        <p:tgtEl>
                                          <p:spTgt spid="40"/>
                                        </p:tgtEl>
                                        <p:attrNameLst>
                                          <p:attrName>ppt_x</p:attrName>
                                        </p:attrNameLst>
                                      </p:cBhvr>
                                      <p:tavLst>
                                        <p:tav tm="0">
                                          <p:val>
                                            <p:strVal val="1+#ppt_w/2"/>
                                          </p:val>
                                        </p:tav>
                                        <p:tav tm="100000">
                                          <p:val>
                                            <p:strVal val="#ppt_x"/>
                                          </p:val>
                                        </p:tav>
                                      </p:tavLst>
                                    </p:anim>
                                    <p:anim calcmode="lin" valueType="num">
                                      <p:cBhvr additive="base">
                                        <p:cTn id="14" dur="500" fill="hold"/>
                                        <p:tgtEl>
                                          <p:spTgt spid="40"/>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2" presetClass="entr" presetSubtype="2" fill="hold" nodeType="afterEffect">
                                  <p:stCondLst>
                                    <p:cond delay="0"/>
                                  </p:stCondLst>
                                  <p:childTnLst>
                                    <p:set>
                                      <p:cBhvr>
                                        <p:cTn id="17" dur="1" fill="hold">
                                          <p:stCondLst>
                                            <p:cond delay="0"/>
                                          </p:stCondLst>
                                        </p:cTn>
                                        <p:tgtEl>
                                          <p:spTgt spid="46"/>
                                        </p:tgtEl>
                                        <p:attrNameLst>
                                          <p:attrName>style.visibility</p:attrName>
                                        </p:attrNameLst>
                                      </p:cBhvr>
                                      <p:to>
                                        <p:strVal val="visible"/>
                                      </p:to>
                                    </p:set>
                                    <p:anim calcmode="lin" valueType="num">
                                      <p:cBhvr additive="base">
                                        <p:cTn id="18" dur="500" fill="hold"/>
                                        <p:tgtEl>
                                          <p:spTgt spid="46"/>
                                        </p:tgtEl>
                                        <p:attrNameLst>
                                          <p:attrName>ppt_x</p:attrName>
                                        </p:attrNameLst>
                                      </p:cBhvr>
                                      <p:tavLst>
                                        <p:tav tm="0">
                                          <p:val>
                                            <p:strVal val="1+#ppt_w/2"/>
                                          </p:val>
                                        </p:tav>
                                        <p:tav tm="100000">
                                          <p:val>
                                            <p:strVal val="#ppt_x"/>
                                          </p:val>
                                        </p:tav>
                                      </p:tavLst>
                                    </p:anim>
                                    <p:anim calcmode="lin" valueType="num">
                                      <p:cBhvr additive="base">
                                        <p:cTn id="19" dur="500" fill="hold"/>
                                        <p:tgtEl>
                                          <p:spTgt spid="46"/>
                                        </p:tgtEl>
                                        <p:attrNameLst>
                                          <p:attrName>ppt_y</p:attrName>
                                        </p:attrNameLst>
                                      </p:cBhvr>
                                      <p:tavLst>
                                        <p:tav tm="0">
                                          <p:val>
                                            <p:strVal val="#ppt_y"/>
                                          </p:val>
                                        </p:tav>
                                        <p:tav tm="100000">
                                          <p:val>
                                            <p:strVal val="#ppt_y"/>
                                          </p:val>
                                        </p:tav>
                                      </p:tavLst>
                                    </p:anim>
                                  </p:childTnLst>
                                </p:cTn>
                              </p:par>
                            </p:childTnLst>
                          </p:cTn>
                        </p:par>
                        <p:par>
                          <p:cTn id="20" fill="hold">
                            <p:stCondLst>
                              <p:cond delay="1500"/>
                            </p:stCondLst>
                            <p:childTnLst>
                              <p:par>
                                <p:cTn id="21" presetID="2" presetClass="entr" presetSubtype="2"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additive="base">
                                        <p:cTn id="23" dur="500" fill="hold"/>
                                        <p:tgtEl>
                                          <p:spTgt spid="52"/>
                                        </p:tgtEl>
                                        <p:attrNameLst>
                                          <p:attrName>ppt_x</p:attrName>
                                        </p:attrNameLst>
                                      </p:cBhvr>
                                      <p:tavLst>
                                        <p:tav tm="0">
                                          <p:val>
                                            <p:strVal val="1+#ppt_w/2"/>
                                          </p:val>
                                        </p:tav>
                                        <p:tav tm="100000">
                                          <p:val>
                                            <p:strVal val="#ppt_x"/>
                                          </p:val>
                                        </p:tav>
                                      </p:tavLst>
                                    </p:anim>
                                    <p:anim calcmode="lin" valueType="num">
                                      <p:cBhvr additive="base">
                                        <p:cTn id="24" dur="500" fill="hold"/>
                                        <p:tgtEl>
                                          <p:spTgt spid="52"/>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2" presetClass="entr" presetSubtype="2" fill="hold" nodeType="afterEffect">
                                  <p:stCondLst>
                                    <p:cond delay="0"/>
                                  </p:stCondLst>
                                  <p:childTnLst>
                                    <p:set>
                                      <p:cBhvr>
                                        <p:cTn id="27" dur="1" fill="hold">
                                          <p:stCondLst>
                                            <p:cond delay="0"/>
                                          </p:stCondLst>
                                        </p:cTn>
                                        <p:tgtEl>
                                          <p:spTgt spid="58"/>
                                        </p:tgtEl>
                                        <p:attrNameLst>
                                          <p:attrName>style.visibility</p:attrName>
                                        </p:attrNameLst>
                                      </p:cBhvr>
                                      <p:to>
                                        <p:strVal val="visible"/>
                                      </p:to>
                                    </p:set>
                                    <p:anim calcmode="lin" valueType="num">
                                      <p:cBhvr additive="base">
                                        <p:cTn id="28" dur="500" fill="hold"/>
                                        <p:tgtEl>
                                          <p:spTgt spid="58"/>
                                        </p:tgtEl>
                                        <p:attrNameLst>
                                          <p:attrName>ppt_x</p:attrName>
                                        </p:attrNameLst>
                                      </p:cBhvr>
                                      <p:tavLst>
                                        <p:tav tm="0">
                                          <p:val>
                                            <p:strVal val="1+#ppt_w/2"/>
                                          </p:val>
                                        </p:tav>
                                        <p:tav tm="100000">
                                          <p:val>
                                            <p:strVal val="#ppt_x"/>
                                          </p:val>
                                        </p:tav>
                                      </p:tavLst>
                                    </p:anim>
                                    <p:anim calcmode="lin" valueType="num">
                                      <p:cBhvr additive="base">
                                        <p:cTn id="29" dur="500" fill="hold"/>
                                        <p:tgtEl>
                                          <p:spTgt spid="58"/>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64"/>
                                        </p:tgtEl>
                                        <p:attrNameLst>
                                          <p:attrName>style.visibility</p:attrName>
                                        </p:attrNameLst>
                                      </p:cBhvr>
                                      <p:to>
                                        <p:strVal val="visible"/>
                                      </p:to>
                                    </p:set>
                                    <p:anim calcmode="lin" valueType="num">
                                      <p:cBhvr additive="base">
                                        <p:cTn id="33" dur="500" fill="hold"/>
                                        <p:tgtEl>
                                          <p:spTgt spid="64"/>
                                        </p:tgtEl>
                                        <p:attrNameLst>
                                          <p:attrName>ppt_x</p:attrName>
                                        </p:attrNameLst>
                                      </p:cBhvr>
                                      <p:tavLst>
                                        <p:tav tm="0">
                                          <p:val>
                                            <p:strVal val="1+#ppt_w/2"/>
                                          </p:val>
                                        </p:tav>
                                        <p:tav tm="100000">
                                          <p:val>
                                            <p:strVal val="#ppt_x"/>
                                          </p:val>
                                        </p:tav>
                                      </p:tavLst>
                                    </p:anim>
                                    <p:anim calcmode="lin" valueType="num">
                                      <p:cBhvr additive="base">
                                        <p:cTn id="34" dur="500" fill="hold"/>
                                        <p:tgtEl>
                                          <p:spTgt spid="6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8" name="组合 7"/>
          <p:cNvGrpSpPr/>
          <p:nvPr/>
        </p:nvGrpSpPr>
        <p:grpSpPr>
          <a:xfrm>
            <a:off x="323850" y="624840"/>
            <a:ext cx="576580" cy="335280"/>
            <a:chOff x="323852" y="776288"/>
            <a:chExt cx="576263" cy="584200"/>
          </a:xfrm>
        </p:grpSpPr>
        <p:sp>
          <p:nvSpPr>
            <p:cNvPr id="9" name="矩形 4"/>
            <p:cNvSpPr>
              <a:spLocks noChangeArrowheads="1"/>
            </p:cNvSpPr>
            <p:nvPr/>
          </p:nvSpPr>
          <p:spPr bwMode="auto">
            <a:xfrm>
              <a:off x="323852" y="776289"/>
              <a:ext cx="576263" cy="539751"/>
            </a:xfrm>
            <a:prstGeom prst="rect">
              <a:avLst/>
            </a:prstGeom>
            <a:solidFill>
              <a:srgbClr val="004A86"/>
            </a:solidFill>
            <a:ln>
              <a:noFill/>
            </a:ln>
          </p:spPr>
          <p:txBody>
            <a:bodyPr anchor="ctr"/>
            <a:lstStyle>
              <a:lvl1pPr eaLnBrk="0" hangingPunct="0">
                <a:lnSpc>
                  <a:spcPct val="110000"/>
                </a:lnSpc>
                <a:spcBef>
                  <a:spcPts val="500"/>
                </a:spcBef>
                <a:buFont typeface="Arial" panose="020B0604020202020204" pitchFamily="34" charset="0"/>
                <a:buChar char="•"/>
                <a:defRPr sz="3200">
                  <a:solidFill>
                    <a:schemeClr val="tx2"/>
                  </a:solidFill>
                  <a:latin typeface="Arial" panose="020B0604020202020204" pitchFamily="34" charset="0"/>
                  <a:ea typeface="微软雅黑" panose="020B0503020204020204" charset="-122"/>
                </a:defRPr>
              </a:lvl1pPr>
              <a:lvl2pPr marL="431800" indent="-215900" eaLnBrk="0" hangingPunct="0">
                <a:lnSpc>
                  <a:spcPct val="110000"/>
                </a:lnSpc>
                <a:spcBef>
                  <a:spcPts val="400"/>
                </a:spcBef>
                <a:buFont typeface="Arial" panose="020B0604020202020204" pitchFamily="34" charset="0"/>
                <a:buChar char="–"/>
                <a:defRPr sz="1600">
                  <a:solidFill>
                    <a:schemeClr val="tx2"/>
                  </a:solidFill>
                  <a:latin typeface="Arial" panose="020B0604020202020204" pitchFamily="34" charset="0"/>
                  <a:ea typeface="微软雅黑" panose="020B0503020204020204" charset="-122"/>
                </a:defRPr>
              </a:lvl2pPr>
              <a:lvl3pPr marL="647700" indent="-179705" eaLnBrk="0" hangingPunct="0">
                <a:lnSpc>
                  <a:spcPct val="110000"/>
                </a:lnSpc>
                <a:spcBef>
                  <a:spcPts val="400"/>
                </a:spcBef>
                <a:buFont typeface="Arial" panose="020B0604020202020204" pitchFamily="34" charset="0"/>
                <a:buChar char="•"/>
                <a:defRPr sz="1600">
                  <a:solidFill>
                    <a:schemeClr val="tx2"/>
                  </a:solidFill>
                  <a:latin typeface="Arial" panose="020B0604020202020204" pitchFamily="34" charset="0"/>
                  <a:ea typeface="微软雅黑" panose="020B0503020204020204" charset="-122"/>
                </a:defRPr>
              </a:lvl3pPr>
              <a:lvl4pPr marL="863600" indent="-215900" eaLnBrk="0" hangingPunct="0">
                <a:lnSpc>
                  <a:spcPct val="110000"/>
                </a:lnSpc>
                <a:spcBef>
                  <a:spcPts val="400"/>
                </a:spcBef>
                <a:buFont typeface="Arial" panose="020B0604020202020204" pitchFamily="34" charset="0"/>
                <a:buChar char="–"/>
                <a:defRPr sz="1600">
                  <a:solidFill>
                    <a:schemeClr val="tx2"/>
                  </a:solidFill>
                  <a:latin typeface="Arial" panose="020B0604020202020204" pitchFamily="34" charset="0"/>
                  <a:ea typeface="微软雅黑" panose="020B0503020204020204" charset="-122"/>
                </a:defRPr>
              </a:lvl4pPr>
              <a:lvl5pPr marL="2057400" indent="-228600" eaLnBrk="0" hangingPunct="0">
                <a:lnSpc>
                  <a:spcPct val="110000"/>
                </a:lnSpc>
                <a:spcBef>
                  <a:spcPct val="20000"/>
                </a:spcBef>
                <a:buFont typeface="Arial" panose="020B0604020202020204" pitchFamily="34" charset="0"/>
                <a:buChar char="»"/>
                <a:defRPr sz="1600">
                  <a:solidFill>
                    <a:srgbClr val="3B3837"/>
                  </a:solidFill>
                  <a:latin typeface="Arial" panose="020B0604020202020204" pitchFamily="34" charset="0"/>
                  <a:ea typeface="黑体" panose="02010609060101010101" pitchFamily="2" charset="-122"/>
                </a:defRPr>
              </a:lvl5pPr>
              <a:lvl6pPr marL="2514600" indent="-228600" eaLnBrk="0" fontAlgn="base" hangingPunct="0">
                <a:lnSpc>
                  <a:spcPct val="110000"/>
                </a:lnSpc>
                <a:spcBef>
                  <a:spcPct val="20000"/>
                </a:spcBef>
                <a:spcAft>
                  <a:spcPct val="0"/>
                </a:spcAft>
                <a:buFont typeface="Arial" panose="020B0604020202020204" pitchFamily="34" charset="0"/>
                <a:buChar char="»"/>
                <a:defRPr sz="1600">
                  <a:solidFill>
                    <a:srgbClr val="3B3837"/>
                  </a:solidFill>
                  <a:latin typeface="Arial" panose="020B0604020202020204" pitchFamily="34" charset="0"/>
                  <a:ea typeface="黑体" panose="02010609060101010101" pitchFamily="2" charset="-122"/>
                </a:defRPr>
              </a:lvl6pPr>
              <a:lvl7pPr marL="2971800" indent="-228600" eaLnBrk="0" fontAlgn="base" hangingPunct="0">
                <a:lnSpc>
                  <a:spcPct val="110000"/>
                </a:lnSpc>
                <a:spcBef>
                  <a:spcPct val="20000"/>
                </a:spcBef>
                <a:spcAft>
                  <a:spcPct val="0"/>
                </a:spcAft>
                <a:buFont typeface="Arial" panose="020B0604020202020204" pitchFamily="34" charset="0"/>
                <a:buChar char="»"/>
                <a:defRPr sz="1600">
                  <a:solidFill>
                    <a:srgbClr val="3B3837"/>
                  </a:solidFill>
                  <a:latin typeface="Arial" panose="020B0604020202020204" pitchFamily="34" charset="0"/>
                  <a:ea typeface="黑体" panose="02010609060101010101" pitchFamily="2" charset="-122"/>
                </a:defRPr>
              </a:lvl7pPr>
              <a:lvl8pPr marL="3429000" indent="-228600" eaLnBrk="0" fontAlgn="base" hangingPunct="0">
                <a:lnSpc>
                  <a:spcPct val="110000"/>
                </a:lnSpc>
                <a:spcBef>
                  <a:spcPct val="20000"/>
                </a:spcBef>
                <a:spcAft>
                  <a:spcPct val="0"/>
                </a:spcAft>
                <a:buFont typeface="Arial" panose="020B0604020202020204" pitchFamily="34" charset="0"/>
                <a:buChar char="»"/>
                <a:defRPr sz="1600">
                  <a:solidFill>
                    <a:srgbClr val="3B3837"/>
                  </a:solidFill>
                  <a:latin typeface="Arial" panose="020B0604020202020204" pitchFamily="34" charset="0"/>
                  <a:ea typeface="黑体" panose="02010609060101010101" pitchFamily="2" charset="-122"/>
                </a:defRPr>
              </a:lvl8pPr>
              <a:lvl9pPr marL="3886200" indent="-228600" eaLnBrk="0" fontAlgn="base" hangingPunct="0">
                <a:lnSpc>
                  <a:spcPct val="110000"/>
                </a:lnSpc>
                <a:spcBef>
                  <a:spcPct val="20000"/>
                </a:spcBef>
                <a:spcAft>
                  <a:spcPct val="0"/>
                </a:spcAft>
                <a:buFont typeface="Arial" panose="020B0604020202020204" pitchFamily="34" charset="0"/>
                <a:buChar char="»"/>
                <a:defRPr sz="1600">
                  <a:solidFill>
                    <a:srgbClr val="3B3837"/>
                  </a:solidFill>
                  <a:latin typeface="Arial" panose="020B0604020202020204" pitchFamily="34" charset="0"/>
                  <a:ea typeface="黑体" panose="02010609060101010101" pitchFamily="2" charset="-122"/>
                </a:defRPr>
              </a:lvl9pPr>
            </a:lstStyle>
            <a:p>
              <a:pPr marL="0" marR="0" lvl="0" indent="0" algn="ctr" defTabSz="914400" eaLnBrk="1" fontAlgn="auto" latinLnBrk="0" hangingPunct="1">
                <a:lnSpc>
                  <a:spcPct val="100000"/>
                </a:lnSpc>
                <a:spcBef>
                  <a:spcPct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微软雅黑" panose="020B0503020204020204" charset="-122"/>
              </a:endParaRPr>
            </a:p>
          </p:txBody>
        </p:sp>
        <p:cxnSp>
          <p:nvCxnSpPr>
            <p:cNvPr id="10" name="直接连接符 5"/>
            <p:cNvCxnSpPr>
              <a:cxnSpLocks noChangeShapeType="1"/>
            </p:cNvCxnSpPr>
            <p:nvPr/>
          </p:nvCxnSpPr>
          <p:spPr bwMode="auto">
            <a:xfrm>
              <a:off x="465138" y="776288"/>
              <a:ext cx="0" cy="584200"/>
            </a:xfrm>
            <a:prstGeom prst="line">
              <a:avLst/>
            </a:prstGeom>
            <a:noFill/>
            <a:ln w="38100" algn="ctr">
              <a:solidFill>
                <a:srgbClr val="FFFFFF"/>
              </a:solidFill>
              <a:round/>
            </a:ln>
            <a:extLst>
              <a:ext uri="{909E8E84-426E-40DD-AFC4-6F175D3DCCD1}">
                <a14:hiddenFill xmlns:a14="http://schemas.microsoft.com/office/drawing/2010/main">
                  <a:noFill/>
                </a14:hiddenFill>
              </a:ext>
            </a:extLst>
          </p:spPr>
        </p:cxnSp>
        <p:sp>
          <p:nvSpPr>
            <p:cNvPr id="11" name="燕尾形 13"/>
            <p:cNvSpPr/>
            <p:nvPr/>
          </p:nvSpPr>
          <p:spPr>
            <a:xfrm>
              <a:off x="593725" y="865188"/>
              <a:ext cx="215900" cy="360363"/>
            </a:xfrm>
            <a:prstGeom prst="chevron">
              <a:avLst/>
            </a:prstGeom>
            <a:solidFill>
              <a:srgbClr val="FFFFFF"/>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4A86"/>
                </a:solidFill>
                <a:effectLst/>
                <a:uLnTx/>
                <a:uFillTx/>
                <a:latin typeface="微软雅黑" panose="020B0503020204020204" charset="-122"/>
                <a:ea typeface="微软雅黑" panose="020B0503020204020204" charset="-122"/>
                <a:cs typeface="+mn-cs"/>
              </a:endParaRPr>
            </a:p>
          </p:txBody>
        </p:sp>
      </p:grpSp>
      <p:sp>
        <p:nvSpPr>
          <p:cNvPr id="15" name="图文框 14"/>
          <p:cNvSpPr/>
          <p:nvPr/>
        </p:nvSpPr>
        <p:spPr>
          <a:xfrm>
            <a:off x="948055" y="624205"/>
            <a:ext cx="7820025" cy="309245"/>
          </a:xfrm>
          <a:prstGeom prst="frame">
            <a:avLst>
              <a:gd name="adj1" fmla="val 13041"/>
            </a:avLst>
          </a:prstGeom>
          <a:solidFill>
            <a:srgbClr val="FFFFFF">
              <a:lumMod val="75000"/>
            </a:srgbClr>
          </a:solidFill>
          <a:ln w="25400" cap="flat" cmpd="sng" algn="ctr">
            <a:noFill/>
            <a:prstDash val="solid"/>
          </a:ln>
          <a:effectLst/>
        </p:spPr>
        <p:txBody>
          <a:bodyPr anchor="ctr"/>
          <a:lstStyle/>
          <a:p>
            <a:pPr marL="0" marR="0" lvl="0" algn="l" defTabSz="914400" eaLnBrk="1" fontAlgn="auto" latinLnBrk="0" hangingPunct="1">
              <a:lnSpc>
                <a:spcPct val="100000"/>
              </a:lnSpc>
              <a:spcBef>
                <a:spcPts val="0"/>
              </a:spcBef>
              <a:spcAft>
                <a:spcPts val="0"/>
              </a:spcAft>
              <a:buClrTx/>
              <a:buSzTx/>
              <a:buFontTx/>
              <a:buNone/>
              <a:defRPr/>
            </a:pPr>
            <a:r>
              <a:rPr lang="en-US" altLang="zh-CN" sz="1600" b="1" kern="0" noProof="0" dirty="0">
                <a:ln>
                  <a:noFill/>
                </a:ln>
                <a:solidFill>
                  <a:srgbClr val="000000"/>
                </a:solidFill>
                <a:effectLst/>
                <a:uLnTx/>
                <a:uFillTx/>
                <a:latin typeface="微软雅黑" panose="020B0503020204020204" charset="-122"/>
                <a:ea typeface="微软雅黑" panose="020B0503020204020204" charset="-122"/>
                <a:cs typeface="微软雅黑" panose="020B0503020204020204" charset="-122"/>
                <a:sym typeface="+mn-ea"/>
              </a:rPr>
              <a:t>1</a:t>
            </a:r>
            <a:r>
              <a:rPr lang="zh-CN" altLang="en-US" sz="1600" b="1" kern="0" noProof="0" dirty="0">
                <a:ln>
                  <a:noFill/>
                </a:ln>
                <a:solidFill>
                  <a:srgbClr val="000000"/>
                </a:solidFill>
                <a:effectLst/>
                <a:uLnTx/>
                <a:uFillTx/>
                <a:latin typeface="微软雅黑" panose="020B0503020204020204" charset="-122"/>
                <a:ea typeface="微软雅黑" panose="020B0503020204020204" charset="-122"/>
                <a:cs typeface="微软雅黑" panose="020B0503020204020204" charset="-122"/>
                <a:sym typeface="+mn-ea"/>
              </a:rPr>
              <a:t>、成果技术内容介绍</a:t>
            </a:r>
            <a:endParaRPr kumimoji="0" lang="zh-CN" altLang="en-US" sz="1600" b="1" i="0" u="none" strike="noStrike" kern="0" cap="none" spc="0" normalizeH="0" baseline="0" noProof="0" dirty="0">
              <a:ln>
                <a:noFill/>
              </a:ln>
              <a:solidFill>
                <a:srgbClr val="000000"/>
              </a:solidFill>
              <a:effectLst/>
              <a:uLnTx/>
              <a:uFillTx/>
              <a:latin typeface="微软雅黑" panose="020B0503020204020204" charset="-122"/>
              <a:ea typeface="微软雅黑" panose="020B0503020204020204" charset="-122"/>
              <a:cs typeface="微软雅黑" panose="020B0503020204020204" charset="-122"/>
              <a:sym typeface="+mn-ea"/>
            </a:endParaRPr>
          </a:p>
        </p:txBody>
      </p:sp>
      <p:sp>
        <p:nvSpPr>
          <p:cNvPr id="3" name="文本框 2"/>
          <p:cNvSpPr txBox="1"/>
          <p:nvPr/>
        </p:nvSpPr>
        <p:spPr>
          <a:xfrm>
            <a:off x="309245" y="1060450"/>
            <a:ext cx="1164590" cy="306705"/>
          </a:xfrm>
          <a:prstGeom prst="rect">
            <a:avLst/>
          </a:prstGeom>
          <a:noFill/>
        </p:spPr>
        <p:txBody>
          <a:bodyPr wrap="none" rtlCol="0">
            <a:spAutoFit/>
          </a:bodyPr>
          <a:p>
            <a:pPr algn="l" defTabSz="914400" fontAlgn="auto">
              <a:spcBef>
                <a:spcPts val="0"/>
              </a:spcBef>
              <a:spcAft>
                <a:spcPts val="0"/>
              </a:spcAft>
              <a:buClrTx/>
              <a:buSzTx/>
              <a:buFontTx/>
              <a:defRPr/>
            </a:pPr>
            <a:r>
              <a:rPr lang="zh-CN" altLang="en-US" sz="1400" b="1" kern="0" noProof="0" dirty="0">
                <a:ln>
                  <a:noFill/>
                </a:ln>
                <a:solidFill>
                  <a:srgbClr val="000000"/>
                </a:solidFill>
                <a:effectLst/>
                <a:uLnTx/>
                <a:uFillTx/>
                <a:latin typeface="微软雅黑" panose="020B0503020204020204" charset="-122"/>
                <a:ea typeface="微软雅黑" panose="020B0503020204020204" charset="-122"/>
                <a:cs typeface="微软雅黑" panose="020B0503020204020204" charset="-122"/>
              </a:rPr>
              <a:t>1.1成果背景</a:t>
            </a:r>
            <a:endParaRPr lang="zh-CN" altLang="en-US" sz="1400" b="1" kern="0" noProof="0" dirty="0">
              <a:ln>
                <a:noFill/>
              </a:ln>
              <a:solidFill>
                <a:srgbClr val="000000"/>
              </a:solidFill>
              <a:effectLst/>
              <a:uLnTx/>
              <a:uFillTx/>
              <a:latin typeface="微软雅黑" panose="020B0503020204020204" charset="-122"/>
              <a:ea typeface="微软雅黑" panose="020B0503020204020204" charset="-122"/>
              <a:cs typeface="微软雅黑" panose="020B0503020204020204" charset="-122"/>
            </a:endParaRPr>
          </a:p>
        </p:txBody>
      </p:sp>
      <p:sp>
        <p:nvSpPr>
          <p:cNvPr id="4" name="TextBox 3"/>
          <p:cNvSpPr txBox="1"/>
          <p:nvPr/>
        </p:nvSpPr>
        <p:spPr>
          <a:xfrm>
            <a:off x="330200" y="1360170"/>
            <a:ext cx="8313420" cy="2030095"/>
          </a:xfrm>
          <a:prstGeom prst="rect">
            <a:avLst/>
          </a:prstGeom>
          <a:noFill/>
        </p:spPr>
        <p:txBody>
          <a:bodyPr wrap="square" rtlCol="0">
            <a:spAutoFit/>
          </a:bodyPr>
          <a:p>
            <a:pPr>
              <a:lnSpc>
                <a:spcPct val="150000"/>
              </a:lnSpc>
            </a:pPr>
            <a:r>
              <a:rPr lang="zh-CN" altLang="en-US" sz="1200" b="1" dirty="0" smtClean="0">
                <a:solidFill>
                  <a:srgbClr val="FF0000"/>
                </a:solidFill>
                <a:latin typeface="微软雅黑" panose="020B0503020204020204" charset="-122"/>
                <a:ea typeface="微软雅黑" panose="020B0503020204020204" charset="-122"/>
                <a:cs typeface="微软雅黑" panose="020B0503020204020204" charset="-122"/>
              </a:rPr>
              <a:t>电站核心设备：</a:t>
            </a:r>
            <a:r>
              <a:rPr lang="zh-CN" altLang="en-US" sz="1200" dirty="0" smtClean="0">
                <a:solidFill>
                  <a:srgbClr val="160B11"/>
                </a:solidFill>
                <a:latin typeface="微软雅黑" panose="020B0503020204020204" charset="-122"/>
                <a:ea typeface="微软雅黑" panose="020B0503020204020204" charset="-122"/>
                <a:cs typeface="微软雅黑" panose="020B0503020204020204" charset="-122"/>
              </a:rPr>
              <a:t>核电站</a:t>
            </a:r>
            <a:r>
              <a:rPr lang="zh-CN" altLang="en-US" sz="1200" dirty="0">
                <a:solidFill>
                  <a:srgbClr val="160B11"/>
                </a:solidFill>
                <a:latin typeface="微软雅黑" panose="020B0503020204020204" charset="-122"/>
                <a:ea typeface="微软雅黑" panose="020B0503020204020204" charset="-122"/>
                <a:cs typeface="微软雅黑" panose="020B0503020204020204" charset="-122"/>
              </a:rPr>
              <a:t>数字化仪控系统（简称“</a:t>
            </a:r>
            <a:r>
              <a:rPr lang="en-US" altLang="zh-CN" sz="1200" dirty="0">
                <a:solidFill>
                  <a:srgbClr val="160B11"/>
                </a:solidFill>
                <a:latin typeface="微软雅黑" panose="020B0503020204020204" charset="-122"/>
                <a:ea typeface="微软雅黑" panose="020B0503020204020204" charset="-122"/>
                <a:cs typeface="微软雅黑" panose="020B0503020204020204" charset="-122"/>
              </a:rPr>
              <a:t>DCS”</a:t>
            </a:r>
            <a:r>
              <a:rPr lang="zh-CN" altLang="en-US" sz="1200" dirty="0">
                <a:solidFill>
                  <a:srgbClr val="160B11"/>
                </a:solidFill>
                <a:latin typeface="微软雅黑" panose="020B0503020204020204" charset="-122"/>
                <a:ea typeface="微软雅黑" panose="020B0503020204020204" charset="-122"/>
                <a:cs typeface="微软雅黑" panose="020B0503020204020204" charset="-122"/>
              </a:rPr>
              <a:t>）是核电站的“神经中枢”</a:t>
            </a:r>
            <a:r>
              <a:rPr lang="zh-CN" altLang="en-US" sz="1200" dirty="0" smtClean="0">
                <a:solidFill>
                  <a:srgbClr val="160B11"/>
                </a:solidFill>
                <a:latin typeface="微软雅黑" panose="020B0503020204020204" charset="-122"/>
                <a:ea typeface="微软雅黑" panose="020B0503020204020204" charset="-122"/>
                <a:cs typeface="微软雅黑" panose="020B0503020204020204" charset="-122"/>
              </a:rPr>
              <a:t>，其中安全</a:t>
            </a:r>
            <a:r>
              <a:rPr lang="zh-CN" altLang="en-US" sz="1200" dirty="0">
                <a:solidFill>
                  <a:srgbClr val="160B11"/>
                </a:solidFill>
                <a:latin typeface="微软雅黑" panose="020B0503020204020204" charset="-122"/>
                <a:ea typeface="微软雅黑" panose="020B0503020204020204" charset="-122"/>
                <a:cs typeface="微软雅黑" panose="020B0503020204020204" charset="-122"/>
              </a:rPr>
              <a:t>级</a:t>
            </a:r>
            <a:r>
              <a:rPr lang="en-US" altLang="zh-CN" sz="1200" dirty="0" smtClean="0">
                <a:solidFill>
                  <a:srgbClr val="160B11"/>
                </a:solidFill>
                <a:latin typeface="微软雅黑" panose="020B0503020204020204" charset="-122"/>
                <a:ea typeface="微软雅黑" panose="020B0503020204020204" charset="-122"/>
                <a:cs typeface="微软雅黑" panose="020B0503020204020204" charset="-122"/>
              </a:rPr>
              <a:t>DCS</a:t>
            </a:r>
            <a:r>
              <a:rPr lang="zh-CN" altLang="en-US" sz="1200" dirty="0">
                <a:solidFill>
                  <a:srgbClr val="160B11"/>
                </a:solidFill>
                <a:latin typeface="微软雅黑" panose="020B0503020204020204" charset="-122"/>
                <a:ea typeface="微软雅黑" panose="020B0503020204020204" charset="-122"/>
                <a:cs typeface="微软雅黑" panose="020B0503020204020204" charset="-122"/>
              </a:rPr>
              <a:t>完成</a:t>
            </a:r>
            <a:r>
              <a:rPr lang="zh-CN" altLang="en-US" sz="1200" dirty="0" smtClean="0">
                <a:solidFill>
                  <a:srgbClr val="160B11"/>
                </a:solidFill>
                <a:latin typeface="微软雅黑" panose="020B0503020204020204" charset="-122"/>
                <a:ea typeface="微软雅黑" panose="020B0503020204020204" charset="-122"/>
                <a:cs typeface="微软雅黑" panose="020B0503020204020204" charset="-122"/>
              </a:rPr>
              <a:t>核电站</a:t>
            </a:r>
            <a:r>
              <a:rPr lang="zh-CN" altLang="en-US" sz="1200" dirty="0">
                <a:solidFill>
                  <a:srgbClr val="160B11"/>
                </a:solidFill>
                <a:latin typeface="微软雅黑" panose="020B0503020204020204" charset="-122"/>
                <a:ea typeface="微软雅黑" panose="020B0503020204020204" charset="-122"/>
                <a:cs typeface="微软雅黑" panose="020B0503020204020204" charset="-122"/>
              </a:rPr>
              <a:t>反应堆安全停堆和事故缓解</a:t>
            </a:r>
            <a:r>
              <a:rPr lang="zh-CN" altLang="en-US" sz="1200" dirty="0" smtClean="0">
                <a:solidFill>
                  <a:srgbClr val="160B11"/>
                </a:solidFill>
                <a:latin typeface="微软雅黑" panose="020B0503020204020204" charset="-122"/>
                <a:ea typeface="微软雅黑" panose="020B0503020204020204" charset="-122"/>
                <a:cs typeface="微软雅黑" panose="020B0503020204020204" charset="-122"/>
              </a:rPr>
              <a:t>功能，对于</a:t>
            </a:r>
            <a:r>
              <a:rPr lang="zh-CN" altLang="en-US" sz="1200" dirty="0">
                <a:solidFill>
                  <a:srgbClr val="160B11"/>
                </a:solidFill>
                <a:latin typeface="微软雅黑" panose="020B0503020204020204" charset="-122"/>
                <a:ea typeface="微软雅黑" panose="020B0503020204020204" charset="-122"/>
                <a:cs typeface="微软雅黑" panose="020B0503020204020204" charset="-122"/>
              </a:rPr>
              <a:t>保证核电站安全</a:t>
            </a:r>
            <a:r>
              <a:rPr lang="zh-CN" altLang="en-US" sz="1200" dirty="0" smtClean="0">
                <a:solidFill>
                  <a:srgbClr val="160B11"/>
                </a:solidFill>
                <a:latin typeface="微软雅黑" panose="020B0503020204020204" charset="-122"/>
                <a:ea typeface="微软雅黑" panose="020B0503020204020204" charset="-122"/>
                <a:cs typeface="微软雅黑" panose="020B0503020204020204" charset="-122"/>
              </a:rPr>
              <a:t>、稳定</a:t>
            </a:r>
            <a:r>
              <a:rPr lang="zh-CN" altLang="en-US" sz="1200" dirty="0">
                <a:solidFill>
                  <a:srgbClr val="160B11"/>
                </a:solidFill>
                <a:latin typeface="微软雅黑" panose="020B0503020204020204" charset="-122"/>
                <a:ea typeface="微软雅黑" panose="020B0503020204020204" charset="-122"/>
                <a:cs typeface="微软雅黑" panose="020B0503020204020204" charset="-122"/>
              </a:rPr>
              <a:t>运行发挥着重要作用，是大型先进压水堆</a:t>
            </a:r>
            <a:r>
              <a:rPr lang="zh-CN" altLang="en-US" sz="1200" dirty="0" smtClean="0">
                <a:solidFill>
                  <a:srgbClr val="160B11"/>
                </a:solidFill>
                <a:latin typeface="微软雅黑" panose="020B0503020204020204" charset="-122"/>
                <a:ea typeface="微软雅黑" panose="020B0503020204020204" charset="-122"/>
                <a:cs typeface="微软雅黑" panose="020B0503020204020204" charset="-122"/>
              </a:rPr>
              <a:t>核电站的关键设备。</a:t>
            </a:r>
            <a:endParaRPr lang="en-US" altLang="zh-CN" sz="1200" dirty="0" smtClean="0">
              <a:solidFill>
                <a:srgbClr val="160B11"/>
              </a:solidFill>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sz="1200" b="1" dirty="0" smtClean="0">
                <a:solidFill>
                  <a:srgbClr val="FF0000"/>
                </a:solidFill>
                <a:latin typeface="微软雅黑" panose="020B0503020204020204" charset="-122"/>
                <a:ea typeface="微软雅黑" panose="020B0503020204020204" charset="-122"/>
                <a:cs typeface="微软雅黑" panose="020B0503020204020204" charset="-122"/>
              </a:rPr>
              <a:t>打破国外垄断</a:t>
            </a:r>
            <a:r>
              <a:rPr lang="en-US" altLang="zh-CN" sz="1200" b="1" dirty="0" smtClean="0">
                <a:solidFill>
                  <a:srgbClr val="FF0000"/>
                </a:solidFill>
                <a:latin typeface="微软雅黑" panose="020B0503020204020204" charset="-122"/>
                <a:ea typeface="微软雅黑" panose="020B0503020204020204" charset="-122"/>
                <a:cs typeface="微软雅黑" panose="020B0503020204020204" charset="-122"/>
              </a:rPr>
              <a:t>-</a:t>
            </a:r>
            <a:r>
              <a:rPr lang="zh-CN" altLang="en-US" sz="1200" b="1" dirty="0" smtClean="0">
                <a:solidFill>
                  <a:srgbClr val="FF0000"/>
                </a:solidFill>
                <a:latin typeface="微软雅黑" panose="020B0503020204020204" charset="-122"/>
                <a:ea typeface="微软雅黑" panose="020B0503020204020204" charset="-122"/>
                <a:cs typeface="微软雅黑" panose="020B0503020204020204" charset="-122"/>
              </a:rPr>
              <a:t>从无到有</a:t>
            </a:r>
            <a:r>
              <a:rPr lang="zh-CN" altLang="en-US" sz="1200" b="1" dirty="0">
                <a:solidFill>
                  <a:srgbClr val="FF0000"/>
                </a:solidFill>
                <a:latin typeface="微软雅黑" panose="020B0503020204020204" charset="-122"/>
                <a:ea typeface="微软雅黑" panose="020B0503020204020204" charset="-122"/>
                <a:cs typeface="微软雅黑" panose="020B0503020204020204" charset="-122"/>
              </a:rPr>
              <a:t>：</a:t>
            </a:r>
            <a:r>
              <a:rPr lang="zh-CN" altLang="en-US" sz="1200" dirty="0">
                <a:latin typeface="微软雅黑" panose="020B0503020204020204" charset="-122"/>
                <a:ea typeface="微软雅黑" panose="020B0503020204020204" charset="-122"/>
                <a:cs typeface="微软雅黑" panose="020B0503020204020204" charset="-122"/>
              </a:rPr>
              <a:t> </a:t>
            </a:r>
            <a:r>
              <a:rPr lang="zh-CN" altLang="en-US" sz="1200" dirty="0" smtClean="0">
                <a:solidFill>
                  <a:srgbClr val="160B11"/>
                </a:solidFill>
                <a:latin typeface="微软雅黑" panose="020B0503020204020204" charset="-122"/>
                <a:ea typeface="微软雅黑" panose="020B0503020204020204" charset="-122"/>
                <a:cs typeface="微软雅黑" panose="020B0503020204020204" charset="-122"/>
              </a:rPr>
              <a:t>由于</a:t>
            </a:r>
            <a:r>
              <a:rPr lang="zh-CN" altLang="en-US" sz="1200" dirty="0">
                <a:solidFill>
                  <a:srgbClr val="160B11"/>
                </a:solidFill>
                <a:latin typeface="微软雅黑" panose="020B0503020204020204" charset="-122"/>
                <a:ea typeface="微软雅黑" panose="020B0503020204020204" charset="-122"/>
                <a:cs typeface="微软雅黑" panose="020B0503020204020204" charset="-122"/>
              </a:rPr>
              <a:t>质量标准严、研发投入大、鉴定要求高，长期以来只有美国、法国、日本等少数发达国家掌握该技术，我国过去长期依赖进口</a:t>
            </a:r>
            <a:r>
              <a:rPr lang="zh-CN" altLang="en-US" sz="1200" dirty="0" smtClean="0">
                <a:solidFill>
                  <a:srgbClr val="160B11"/>
                </a:solidFill>
                <a:latin typeface="微软雅黑" panose="020B0503020204020204" charset="-122"/>
                <a:ea typeface="微软雅黑" panose="020B0503020204020204" charset="-122"/>
                <a:cs typeface="微软雅黑" panose="020B0503020204020204" charset="-122"/>
              </a:rPr>
              <a:t>。</a:t>
            </a:r>
            <a:r>
              <a:rPr lang="en-US" altLang="zh-CN" sz="1200" dirty="0" smtClean="0">
                <a:solidFill>
                  <a:srgbClr val="160B11"/>
                </a:solidFill>
                <a:latin typeface="微软雅黑" panose="020B0503020204020204" charset="-122"/>
                <a:ea typeface="微软雅黑" panose="020B0503020204020204" charset="-122"/>
                <a:cs typeface="微软雅黑" panose="020B0503020204020204" charset="-122"/>
              </a:rPr>
              <a:t>2016</a:t>
            </a:r>
            <a:r>
              <a:rPr lang="zh-CN" altLang="en-US" sz="1200" dirty="0">
                <a:solidFill>
                  <a:srgbClr val="160B11"/>
                </a:solidFill>
                <a:latin typeface="微软雅黑" panose="020B0503020204020204" charset="-122"/>
                <a:ea typeface="微软雅黑" panose="020B0503020204020204" charset="-122"/>
                <a:cs typeface="微软雅黑" panose="020B0503020204020204" charset="-122"/>
              </a:rPr>
              <a:t>年和睦系统获得国家监管部门放行许可并发货至阳江核电基地，阳江核电项目成为首次应用首个国产化安全级</a:t>
            </a:r>
            <a:r>
              <a:rPr lang="en-US" altLang="zh-CN" sz="1200" dirty="0">
                <a:solidFill>
                  <a:srgbClr val="160B11"/>
                </a:solidFill>
                <a:latin typeface="微软雅黑" panose="020B0503020204020204" charset="-122"/>
                <a:ea typeface="微软雅黑" panose="020B0503020204020204" charset="-122"/>
                <a:cs typeface="微软雅黑" panose="020B0503020204020204" charset="-122"/>
              </a:rPr>
              <a:t>DCS</a:t>
            </a:r>
            <a:r>
              <a:rPr lang="zh-CN" altLang="en-US" sz="1200" dirty="0">
                <a:solidFill>
                  <a:srgbClr val="160B11"/>
                </a:solidFill>
                <a:latin typeface="微软雅黑" panose="020B0503020204020204" charset="-122"/>
                <a:ea typeface="微软雅黑" panose="020B0503020204020204" charset="-122"/>
                <a:cs typeface="微软雅黑" panose="020B0503020204020204" charset="-122"/>
              </a:rPr>
              <a:t>系统的核电机组。</a:t>
            </a:r>
            <a:endParaRPr lang="en-US" altLang="zh-CN" sz="1200" b="1" dirty="0">
              <a:solidFill>
                <a:srgbClr val="160B11"/>
              </a:solidFill>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sz="1200" b="1" dirty="0" smtClean="0">
                <a:solidFill>
                  <a:srgbClr val="FF0000"/>
                </a:solidFill>
                <a:latin typeface="微软雅黑" panose="020B0503020204020204" charset="-122"/>
                <a:ea typeface="微软雅黑" panose="020B0503020204020204" charset="-122"/>
                <a:cs typeface="微软雅黑" panose="020B0503020204020204" charset="-122"/>
              </a:rPr>
              <a:t>可靠性提升</a:t>
            </a:r>
            <a:r>
              <a:rPr lang="en-US" altLang="zh-CN" sz="1200" b="1" dirty="0">
                <a:solidFill>
                  <a:srgbClr val="FF0000"/>
                </a:solidFill>
                <a:latin typeface="微软雅黑" panose="020B0503020204020204" charset="-122"/>
                <a:ea typeface="微软雅黑" panose="020B0503020204020204" charset="-122"/>
                <a:cs typeface="微软雅黑" panose="020B0503020204020204" charset="-122"/>
              </a:rPr>
              <a:t>-</a:t>
            </a:r>
            <a:r>
              <a:rPr lang="zh-CN" altLang="en-US" sz="1200" b="1" dirty="0" smtClean="0">
                <a:solidFill>
                  <a:srgbClr val="FF0000"/>
                </a:solidFill>
                <a:latin typeface="微软雅黑" panose="020B0503020204020204" charset="-122"/>
                <a:ea typeface="微软雅黑" panose="020B0503020204020204" charset="-122"/>
                <a:cs typeface="微软雅黑" panose="020B0503020204020204" charset="-122"/>
              </a:rPr>
              <a:t>从</a:t>
            </a:r>
            <a:r>
              <a:rPr lang="zh-CN" altLang="en-US" sz="1200" b="1" dirty="0">
                <a:solidFill>
                  <a:srgbClr val="FF0000"/>
                </a:solidFill>
                <a:latin typeface="微软雅黑" panose="020B0503020204020204" charset="-122"/>
                <a:ea typeface="微软雅黑" panose="020B0503020204020204" charset="-122"/>
                <a:cs typeface="微软雅黑" panose="020B0503020204020204" charset="-122"/>
              </a:rPr>
              <a:t>有到优</a:t>
            </a:r>
            <a:r>
              <a:rPr lang="zh-CN" altLang="en-US" sz="1200" b="1" dirty="0" smtClean="0">
                <a:solidFill>
                  <a:srgbClr val="FF0000"/>
                </a:solidFill>
                <a:latin typeface="微软雅黑" panose="020B0503020204020204" charset="-122"/>
                <a:ea typeface="微软雅黑" panose="020B0503020204020204" charset="-122"/>
                <a:cs typeface="微软雅黑" panose="020B0503020204020204" charset="-122"/>
              </a:rPr>
              <a:t>：</a:t>
            </a:r>
            <a:r>
              <a:rPr lang="zh-CN" altLang="en-US" sz="1200" dirty="0">
                <a:solidFill>
                  <a:srgbClr val="160B11"/>
                </a:solidFill>
                <a:latin typeface="微软雅黑" panose="020B0503020204020204" charset="-122"/>
                <a:ea typeface="微软雅黑" panose="020B0503020204020204" charset="-122"/>
                <a:cs typeface="微软雅黑" panose="020B0503020204020204" charset="-122"/>
              </a:rPr>
              <a:t>本成果从网络结构工程应用的角度出发，提升国产化安全级</a:t>
            </a:r>
            <a:r>
              <a:rPr lang="en-US" altLang="zh-CN" sz="1200" dirty="0">
                <a:solidFill>
                  <a:srgbClr val="160B11"/>
                </a:solidFill>
                <a:latin typeface="微软雅黑" panose="020B0503020204020204" charset="-122"/>
                <a:ea typeface="微软雅黑" panose="020B0503020204020204" charset="-122"/>
                <a:cs typeface="微软雅黑" panose="020B0503020204020204" charset="-122"/>
              </a:rPr>
              <a:t>DCS</a:t>
            </a:r>
            <a:r>
              <a:rPr lang="zh-CN" altLang="en-US" sz="1200" dirty="0">
                <a:solidFill>
                  <a:srgbClr val="160B11"/>
                </a:solidFill>
                <a:latin typeface="微软雅黑" panose="020B0503020204020204" charset="-122"/>
                <a:ea typeface="微软雅黑" panose="020B0503020204020204" charset="-122"/>
                <a:cs typeface="微软雅黑" panose="020B0503020204020204" charset="-122"/>
              </a:rPr>
              <a:t>系统首次应用的可靠性，完善其产品性能，弥补其应用经验，使之成功应用于阳江</a:t>
            </a:r>
            <a:r>
              <a:rPr lang="en-US" altLang="zh-CN" sz="1200" dirty="0">
                <a:solidFill>
                  <a:srgbClr val="160B11"/>
                </a:solidFill>
                <a:latin typeface="微软雅黑" panose="020B0503020204020204" charset="-122"/>
                <a:ea typeface="微软雅黑" panose="020B0503020204020204" charset="-122"/>
                <a:cs typeface="微软雅黑" panose="020B0503020204020204" charset="-122"/>
              </a:rPr>
              <a:t>5&amp;6</a:t>
            </a:r>
            <a:r>
              <a:rPr lang="zh-CN" altLang="en-US" sz="1200" dirty="0">
                <a:solidFill>
                  <a:srgbClr val="160B11"/>
                </a:solidFill>
                <a:latin typeface="微软雅黑" panose="020B0503020204020204" charset="-122"/>
                <a:ea typeface="微软雅黑" panose="020B0503020204020204" charset="-122"/>
                <a:cs typeface="微软雅黑" panose="020B0503020204020204" charset="-122"/>
              </a:rPr>
              <a:t>号核电机组</a:t>
            </a:r>
            <a:r>
              <a:rPr lang="zh-CN" altLang="en-US" sz="1200" dirty="0" smtClean="0">
                <a:solidFill>
                  <a:srgbClr val="160B11"/>
                </a:solidFill>
                <a:latin typeface="微软雅黑" panose="020B0503020204020204" charset="-122"/>
                <a:ea typeface="微软雅黑" panose="020B0503020204020204" charset="-122"/>
                <a:cs typeface="微软雅黑" panose="020B0503020204020204" charset="-122"/>
              </a:rPr>
              <a:t>，为后续机组的应用打下了一定基础。</a:t>
            </a:r>
            <a:endParaRPr lang="zh-CN" altLang="en-US" sz="1200" dirty="0" smtClean="0">
              <a:solidFill>
                <a:srgbClr val="160B11"/>
              </a:solidFill>
              <a:latin typeface="微软雅黑" panose="020B0503020204020204" charset="-122"/>
              <a:ea typeface="微软雅黑" panose="020B0503020204020204" charset="-122"/>
              <a:cs typeface="微软雅黑" panose="020B0503020204020204" charset="-122"/>
            </a:endParaRPr>
          </a:p>
        </p:txBody>
      </p:sp>
      <p:pic>
        <p:nvPicPr>
          <p:cNvPr id="33798" name="Picture 5"/>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54380" y="3390265"/>
            <a:ext cx="7479665" cy="14497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8" name="组合 7"/>
          <p:cNvGrpSpPr/>
          <p:nvPr/>
        </p:nvGrpSpPr>
        <p:grpSpPr>
          <a:xfrm>
            <a:off x="323850" y="624840"/>
            <a:ext cx="576580" cy="335280"/>
            <a:chOff x="323852" y="776288"/>
            <a:chExt cx="576263" cy="584200"/>
          </a:xfrm>
        </p:grpSpPr>
        <p:sp>
          <p:nvSpPr>
            <p:cNvPr id="9" name="矩形 4"/>
            <p:cNvSpPr>
              <a:spLocks noChangeArrowheads="1"/>
            </p:cNvSpPr>
            <p:nvPr/>
          </p:nvSpPr>
          <p:spPr bwMode="auto">
            <a:xfrm>
              <a:off x="323852" y="776289"/>
              <a:ext cx="576263" cy="539751"/>
            </a:xfrm>
            <a:prstGeom prst="rect">
              <a:avLst/>
            </a:prstGeom>
            <a:solidFill>
              <a:srgbClr val="004A86"/>
            </a:solidFill>
            <a:ln>
              <a:noFill/>
            </a:ln>
          </p:spPr>
          <p:txBody>
            <a:bodyPr anchor="ctr"/>
            <a:lstStyle>
              <a:lvl1pPr eaLnBrk="0" hangingPunct="0">
                <a:lnSpc>
                  <a:spcPct val="110000"/>
                </a:lnSpc>
                <a:spcBef>
                  <a:spcPts val="500"/>
                </a:spcBef>
                <a:buFont typeface="Arial" panose="020B0604020202020204" pitchFamily="34" charset="0"/>
                <a:buChar char="•"/>
                <a:defRPr sz="3200">
                  <a:solidFill>
                    <a:schemeClr val="tx2"/>
                  </a:solidFill>
                  <a:latin typeface="Arial" panose="020B0604020202020204" pitchFamily="34" charset="0"/>
                  <a:ea typeface="微软雅黑" panose="020B0503020204020204" charset="-122"/>
                </a:defRPr>
              </a:lvl1pPr>
              <a:lvl2pPr marL="431800" indent="-215900" eaLnBrk="0" hangingPunct="0">
                <a:lnSpc>
                  <a:spcPct val="110000"/>
                </a:lnSpc>
                <a:spcBef>
                  <a:spcPts val="400"/>
                </a:spcBef>
                <a:buFont typeface="Arial" panose="020B0604020202020204" pitchFamily="34" charset="0"/>
                <a:buChar char="–"/>
                <a:defRPr sz="1600">
                  <a:solidFill>
                    <a:schemeClr val="tx2"/>
                  </a:solidFill>
                  <a:latin typeface="Arial" panose="020B0604020202020204" pitchFamily="34" charset="0"/>
                  <a:ea typeface="微软雅黑" panose="020B0503020204020204" charset="-122"/>
                </a:defRPr>
              </a:lvl2pPr>
              <a:lvl3pPr marL="647700" indent="-179705" eaLnBrk="0" hangingPunct="0">
                <a:lnSpc>
                  <a:spcPct val="110000"/>
                </a:lnSpc>
                <a:spcBef>
                  <a:spcPts val="400"/>
                </a:spcBef>
                <a:buFont typeface="Arial" panose="020B0604020202020204" pitchFamily="34" charset="0"/>
                <a:buChar char="•"/>
                <a:defRPr sz="1600">
                  <a:solidFill>
                    <a:schemeClr val="tx2"/>
                  </a:solidFill>
                  <a:latin typeface="Arial" panose="020B0604020202020204" pitchFamily="34" charset="0"/>
                  <a:ea typeface="微软雅黑" panose="020B0503020204020204" charset="-122"/>
                </a:defRPr>
              </a:lvl3pPr>
              <a:lvl4pPr marL="863600" indent="-215900" eaLnBrk="0" hangingPunct="0">
                <a:lnSpc>
                  <a:spcPct val="110000"/>
                </a:lnSpc>
                <a:spcBef>
                  <a:spcPts val="400"/>
                </a:spcBef>
                <a:buFont typeface="Arial" panose="020B0604020202020204" pitchFamily="34" charset="0"/>
                <a:buChar char="–"/>
                <a:defRPr sz="1600">
                  <a:solidFill>
                    <a:schemeClr val="tx2"/>
                  </a:solidFill>
                  <a:latin typeface="Arial" panose="020B0604020202020204" pitchFamily="34" charset="0"/>
                  <a:ea typeface="微软雅黑" panose="020B0503020204020204" charset="-122"/>
                </a:defRPr>
              </a:lvl4pPr>
              <a:lvl5pPr marL="2057400" indent="-228600" eaLnBrk="0" hangingPunct="0">
                <a:lnSpc>
                  <a:spcPct val="110000"/>
                </a:lnSpc>
                <a:spcBef>
                  <a:spcPct val="20000"/>
                </a:spcBef>
                <a:buFont typeface="Arial" panose="020B0604020202020204" pitchFamily="34" charset="0"/>
                <a:buChar char="»"/>
                <a:defRPr sz="1600">
                  <a:solidFill>
                    <a:srgbClr val="3B3837"/>
                  </a:solidFill>
                  <a:latin typeface="Arial" panose="020B0604020202020204" pitchFamily="34" charset="0"/>
                  <a:ea typeface="黑体" panose="02010609060101010101" pitchFamily="2" charset="-122"/>
                </a:defRPr>
              </a:lvl5pPr>
              <a:lvl6pPr marL="2514600" indent="-228600" eaLnBrk="0" fontAlgn="base" hangingPunct="0">
                <a:lnSpc>
                  <a:spcPct val="110000"/>
                </a:lnSpc>
                <a:spcBef>
                  <a:spcPct val="20000"/>
                </a:spcBef>
                <a:spcAft>
                  <a:spcPct val="0"/>
                </a:spcAft>
                <a:buFont typeface="Arial" panose="020B0604020202020204" pitchFamily="34" charset="0"/>
                <a:buChar char="»"/>
                <a:defRPr sz="1600">
                  <a:solidFill>
                    <a:srgbClr val="3B3837"/>
                  </a:solidFill>
                  <a:latin typeface="Arial" panose="020B0604020202020204" pitchFamily="34" charset="0"/>
                  <a:ea typeface="黑体" panose="02010609060101010101" pitchFamily="2" charset="-122"/>
                </a:defRPr>
              </a:lvl6pPr>
              <a:lvl7pPr marL="2971800" indent="-228600" eaLnBrk="0" fontAlgn="base" hangingPunct="0">
                <a:lnSpc>
                  <a:spcPct val="110000"/>
                </a:lnSpc>
                <a:spcBef>
                  <a:spcPct val="20000"/>
                </a:spcBef>
                <a:spcAft>
                  <a:spcPct val="0"/>
                </a:spcAft>
                <a:buFont typeface="Arial" panose="020B0604020202020204" pitchFamily="34" charset="0"/>
                <a:buChar char="»"/>
                <a:defRPr sz="1600">
                  <a:solidFill>
                    <a:srgbClr val="3B3837"/>
                  </a:solidFill>
                  <a:latin typeface="Arial" panose="020B0604020202020204" pitchFamily="34" charset="0"/>
                  <a:ea typeface="黑体" panose="02010609060101010101" pitchFamily="2" charset="-122"/>
                </a:defRPr>
              </a:lvl7pPr>
              <a:lvl8pPr marL="3429000" indent="-228600" eaLnBrk="0" fontAlgn="base" hangingPunct="0">
                <a:lnSpc>
                  <a:spcPct val="110000"/>
                </a:lnSpc>
                <a:spcBef>
                  <a:spcPct val="20000"/>
                </a:spcBef>
                <a:spcAft>
                  <a:spcPct val="0"/>
                </a:spcAft>
                <a:buFont typeface="Arial" panose="020B0604020202020204" pitchFamily="34" charset="0"/>
                <a:buChar char="»"/>
                <a:defRPr sz="1600">
                  <a:solidFill>
                    <a:srgbClr val="3B3837"/>
                  </a:solidFill>
                  <a:latin typeface="Arial" panose="020B0604020202020204" pitchFamily="34" charset="0"/>
                  <a:ea typeface="黑体" panose="02010609060101010101" pitchFamily="2" charset="-122"/>
                </a:defRPr>
              </a:lvl8pPr>
              <a:lvl9pPr marL="3886200" indent="-228600" eaLnBrk="0" fontAlgn="base" hangingPunct="0">
                <a:lnSpc>
                  <a:spcPct val="110000"/>
                </a:lnSpc>
                <a:spcBef>
                  <a:spcPct val="20000"/>
                </a:spcBef>
                <a:spcAft>
                  <a:spcPct val="0"/>
                </a:spcAft>
                <a:buFont typeface="Arial" panose="020B0604020202020204" pitchFamily="34" charset="0"/>
                <a:buChar char="»"/>
                <a:defRPr sz="1600">
                  <a:solidFill>
                    <a:srgbClr val="3B3837"/>
                  </a:solidFill>
                  <a:latin typeface="Arial" panose="020B0604020202020204" pitchFamily="34" charset="0"/>
                  <a:ea typeface="黑体" panose="02010609060101010101" pitchFamily="2" charset="-122"/>
                </a:defRPr>
              </a:lvl9pPr>
            </a:lstStyle>
            <a:p>
              <a:pPr marL="0" marR="0" lvl="0" indent="0" algn="ctr" defTabSz="914400" eaLnBrk="1" fontAlgn="auto" latinLnBrk="0" hangingPunct="1">
                <a:lnSpc>
                  <a:spcPct val="100000"/>
                </a:lnSpc>
                <a:spcBef>
                  <a:spcPct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微软雅黑" panose="020B0503020204020204" charset="-122"/>
              </a:endParaRPr>
            </a:p>
          </p:txBody>
        </p:sp>
        <p:cxnSp>
          <p:nvCxnSpPr>
            <p:cNvPr id="10" name="直接连接符 5"/>
            <p:cNvCxnSpPr>
              <a:cxnSpLocks noChangeShapeType="1"/>
            </p:cNvCxnSpPr>
            <p:nvPr/>
          </p:nvCxnSpPr>
          <p:spPr bwMode="auto">
            <a:xfrm>
              <a:off x="465138" y="776288"/>
              <a:ext cx="0" cy="584200"/>
            </a:xfrm>
            <a:prstGeom prst="line">
              <a:avLst/>
            </a:prstGeom>
            <a:noFill/>
            <a:ln w="38100" algn="ctr">
              <a:solidFill>
                <a:srgbClr val="FFFFFF"/>
              </a:solidFill>
              <a:round/>
            </a:ln>
            <a:extLst>
              <a:ext uri="{909E8E84-426E-40DD-AFC4-6F175D3DCCD1}">
                <a14:hiddenFill xmlns:a14="http://schemas.microsoft.com/office/drawing/2010/main">
                  <a:noFill/>
                </a14:hiddenFill>
              </a:ext>
            </a:extLst>
          </p:spPr>
        </p:cxnSp>
        <p:sp>
          <p:nvSpPr>
            <p:cNvPr id="11" name="燕尾形 13"/>
            <p:cNvSpPr/>
            <p:nvPr/>
          </p:nvSpPr>
          <p:spPr>
            <a:xfrm>
              <a:off x="593725" y="865188"/>
              <a:ext cx="215900" cy="360363"/>
            </a:xfrm>
            <a:prstGeom prst="chevron">
              <a:avLst/>
            </a:prstGeom>
            <a:solidFill>
              <a:srgbClr val="FFFFFF"/>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4A86"/>
                </a:solidFill>
                <a:effectLst/>
                <a:uLnTx/>
                <a:uFillTx/>
                <a:latin typeface="微软雅黑" panose="020B0503020204020204" charset="-122"/>
                <a:ea typeface="微软雅黑" panose="020B0503020204020204" charset="-122"/>
                <a:cs typeface="+mn-cs"/>
              </a:endParaRPr>
            </a:p>
          </p:txBody>
        </p:sp>
      </p:grpSp>
      <p:sp>
        <p:nvSpPr>
          <p:cNvPr id="15" name="图文框 14"/>
          <p:cNvSpPr/>
          <p:nvPr/>
        </p:nvSpPr>
        <p:spPr>
          <a:xfrm>
            <a:off x="971550" y="573405"/>
            <a:ext cx="7820025" cy="309245"/>
          </a:xfrm>
          <a:prstGeom prst="frame">
            <a:avLst>
              <a:gd name="adj1" fmla="val 13041"/>
            </a:avLst>
          </a:prstGeom>
          <a:solidFill>
            <a:srgbClr val="FFFFFF">
              <a:lumMod val="75000"/>
            </a:srgbClr>
          </a:solidFill>
          <a:ln w="25400" cap="flat" cmpd="sng" algn="ctr">
            <a:noFill/>
            <a:prstDash val="solid"/>
          </a:ln>
          <a:effectLst/>
        </p:spPr>
        <p:txBody>
          <a:bodyPr anchor="ctr"/>
          <a:lstStyle/>
          <a:p>
            <a:pPr marL="0" marR="0" lvl="0" algn="l" defTabSz="914400" eaLnBrk="1" fontAlgn="auto" latinLnBrk="0" hangingPunct="1">
              <a:lnSpc>
                <a:spcPct val="100000"/>
              </a:lnSpc>
              <a:spcBef>
                <a:spcPts val="0"/>
              </a:spcBef>
              <a:spcAft>
                <a:spcPts val="0"/>
              </a:spcAft>
              <a:buClrTx/>
              <a:buSzTx/>
              <a:buFontTx/>
              <a:buNone/>
              <a:defRPr/>
            </a:pPr>
            <a:r>
              <a:rPr lang="en-US" altLang="zh-CN" sz="1600" b="1" kern="0" noProof="0" dirty="0">
                <a:ln>
                  <a:noFill/>
                </a:ln>
                <a:solidFill>
                  <a:srgbClr val="000000"/>
                </a:solidFill>
                <a:effectLst/>
                <a:uLnTx/>
                <a:uFillTx/>
                <a:latin typeface="微软雅黑" panose="020B0503020204020204" charset="-122"/>
                <a:ea typeface="微软雅黑" panose="020B0503020204020204" charset="-122"/>
                <a:cs typeface="微软雅黑" panose="020B0503020204020204" charset="-122"/>
                <a:sym typeface="+mn-ea"/>
              </a:rPr>
              <a:t>1</a:t>
            </a:r>
            <a:r>
              <a:rPr lang="zh-CN" altLang="en-US" sz="1600" b="1" kern="0" noProof="0" dirty="0">
                <a:ln>
                  <a:noFill/>
                </a:ln>
                <a:solidFill>
                  <a:srgbClr val="000000"/>
                </a:solidFill>
                <a:effectLst/>
                <a:uLnTx/>
                <a:uFillTx/>
                <a:latin typeface="微软雅黑" panose="020B0503020204020204" charset="-122"/>
                <a:ea typeface="微软雅黑" panose="020B0503020204020204" charset="-122"/>
                <a:cs typeface="微软雅黑" panose="020B0503020204020204" charset="-122"/>
                <a:sym typeface="+mn-ea"/>
              </a:rPr>
              <a:t>、成果技术内容介绍</a:t>
            </a:r>
            <a:endParaRPr kumimoji="0" lang="zh-CN" altLang="en-US" sz="1600" b="1" i="0" u="none" strike="noStrike" kern="0" cap="none" spc="0" normalizeH="0" baseline="0" noProof="0" dirty="0">
              <a:ln>
                <a:noFill/>
              </a:ln>
              <a:solidFill>
                <a:srgbClr val="000000"/>
              </a:solidFill>
              <a:effectLst/>
              <a:uLnTx/>
              <a:uFillTx/>
              <a:latin typeface="微软雅黑" panose="020B0503020204020204" charset="-122"/>
              <a:ea typeface="微软雅黑" panose="020B0503020204020204" charset="-122"/>
              <a:cs typeface="微软雅黑" panose="020B0503020204020204" charset="-122"/>
              <a:sym typeface="+mn-ea"/>
            </a:endParaRPr>
          </a:p>
        </p:txBody>
      </p:sp>
      <p:sp>
        <p:nvSpPr>
          <p:cNvPr id="3" name="文本框 2"/>
          <p:cNvSpPr txBox="1"/>
          <p:nvPr/>
        </p:nvSpPr>
        <p:spPr>
          <a:xfrm>
            <a:off x="309245" y="1060450"/>
            <a:ext cx="1164590" cy="306705"/>
          </a:xfrm>
          <a:prstGeom prst="rect">
            <a:avLst/>
          </a:prstGeom>
          <a:noFill/>
        </p:spPr>
        <p:txBody>
          <a:bodyPr wrap="none" rtlCol="0">
            <a:spAutoFit/>
          </a:bodyPr>
          <a:p>
            <a:pPr defTabSz="914400" fontAlgn="auto">
              <a:spcBef>
                <a:spcPts val="0"/>
              </a:spcBef>
              <a:spcAft>
                <a:spcPts val="0"/>
              </a:spcAft>
              <a:buClrTx/>
              <a:buSzTx/>
              <a:buFontTx/>
              <a:defRPr/>
            </a:pPr>
            <a:r>
              <a:rPr lang="zh-CN" altLang="en-US" sz="1400" b="1" kern="0" noProof="0" dirty="0">
                <a:solidFill>
                  <a:srgbClr val="000000"/>
                </a:solidFill>
                <a:latin typeface="微软雅黑" panose="020B0503020204020204" charset="-122"/>
                <a:ea typeface="微软雅黑" panose="020B0503020204020204" charset="-122"/>
                <a:cs typeface="微软雅黑" panose="020B0503020204020204" charset="-122"/>
              </a:rPr>
              <a:t>1.1成果背景</a:t>
            </a:r>
            <a:endParaRPr lang="zh-CN" altLang="en-US" sz="1400" b="1" kern="0" noProof="0" dirty="0">
              <a:solidFill>
                <a:srgbClr val="000000"/>
              </a:solidFill>
              <a:latin typeface="微软雅黑" panose="020B0503020204020204" charset="-122"/>
              <a:ea typeface="微软雅黑" panose="020B0503020204020204" charset="-122"/>
              <a:cs typeface="微软雅黑" panose="020B0503020204020204" charset="-122"/>
            </a:endParaRPr>
          </a:p>
        </p:txBody>
      </p:sp>
      <p:sp>
        <p:nvSpPr>
          <p:cNvPr id="100" name="文本框 99"/>
          <p:cNvSpPr txBox="1"/>
          <p:nvPr/>
        </p:nvSpPr>
        <p:spPr>
          <a:xfrm>
            <a:off x="2286635" y="1060450"/>
            <a:ext cx="4570095" cy="306705"/>
          </a:xfrm>
          <a:prstGeom prst="rect">
            <a:avLst/>
          </a:prstGeom>
          <a:noFill/>
          <a:ln w="9525">
            <a:noFill/>
          </a:ln>
        </p:spPr>
        <p:txBody>
          <a:bodyPr wrap="square">
            <a:spAutoFit/>
          </a:bodyPr>
          <a:p>
            <a:pPr marL="0" indent="266700" algn="ctr"/>
            <a:r>
              <a:rPr lang="zh-CN" altLang="zh-CN" sz="1400" b="1">
                <a:solidFill>
                  <a:srgbClr val="160B11"/>
                </a:solidFill>
                <a:latin typeface="微软雅黑" panose="020B0503020204020204" charset="-122"/>
                <a:ea typeface="微软雅黑" panose="020B0503020204020204" charset="-122"/>
              </a:rPr>
              <a:t>网络结构总体分析</a:t>
            </a:r>
            <a:endParaRPr lang="zh-CN" altLang="zh-CN" sz="1400" b="1">
              <a:solidFill>
                <a:srgbClr val="160B11"/>
              </a:solidFill>
              <a:latin typeface="微软雅黑" panose="020B0503020204020204" charset="-122"/>
              <a:ea typeface="微软雅黑" panose="020B0503020204020204" charset="-122"/>
            </a:endParaRPr>
          </a:p>
        </p:txBody>
      </p:sp>
      <p:pic>
        <p:nvPicPr>
          <p:cNvPr id="2" name="图片 5" descr="结构图"/>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a:xfrm>
            <a:off x="4283710" y="1521460"/>
            <a:ext cx="4622165" cy="3291840"/>
          </a:xfrm>
          <a:prstGeom prst="rect">
            <a:avLst/>
          </a:prstGeom>
          <a:noFill/>
          <a:ln>
            <a:noFill/>
          </a:ln>
        </p:spPr>
      </p:pic>
      <p:sp>
        <p:nvSpPr>
          <p:cNvPr id="4" name="文本框 3"/>
          <p:cNvSpPr txBox="1"/>
          <p:nvPr/>
        </p:nvSpPr>
        <p:spPr>
          <a:xfrm>
            <a:off x="593725" y="1636395"/>
            <a:ext cx="3456940" cy="737235"/>
          </a:xfrm>
          <a:prstGeom prst="rect">
            <a:avLst/>
          </a:prstGeom>
          <a:noFill/>
          <a:ln w="9525">
            <a:noFill/>
          </a:ln>
        </p:spPr>
        <p:txBody>
          <a:bodyPr wrap="square">
            <a:spAutoFit/>
          </a:bodyPr>
          <a:p>
            <a:pPr marL="0" indent="0"/>
            <a:r>
              <a:rPr lang="zh-CN" altLang="en-US" sz="1050" b="1">
                <a:solidFill>
                  <a:srgbClr val="FF0000"/>
                </a:solidFill>
                <a:latin typeface="微软雅黑" panose="020B0503020204020204" charset="-122"/>
                <a:ea typeface="微软雅黑" panose="020B0503020204020204" charset="-122"/>
                <a:cs typeface="微软雅黑" panose="020B0503020204020204" charset="-122"/>
              </a:rPr>
              <a:t>涉及机柜众多：</a:t>
            </a:r>
            <a:r>
              <a:rPr lang="en-US" altLang="zh-CN" sz="1050" b="1">
                <a:solidFill>
                  <a:srgbClr val="160B11"/>
                </a:solidFill>
                <a:latin typeface="微软雅黑" panose="020B0503020204020204" charset="-122"/>
                <a:ea typeface="微软雅黑" panose="020B0503020204020204" charset="-122"/>
                <a:cs typeface="微软雅黑" panose="020B0503020204020204" charset="-122"/>
              </a:rPr>
              <a:t>10</a:t>
            </a:r>
            <a:r>
              <a:rPr lang="zh-CN" altLang="en-US" sz="1050" b="1">
                <a:solidFill>
                  <a:srgbClr val="160B11"/>
                </a:solidFill>
                <a:latin typeface="微软雅黑" panose="020B0503020204020204" charset="-122"/>
                <a:ea typeface="微软雅黑" panose="020B0503020204020204" charset="-122"/>
                <a:cs typeface="微软雅黑" panose="020B0503020204020204" charset="-122"/>
              </a:rPr>
              <a:t>种类型</a:t>
            </a:r>
            <a:r>
              <a:rPr lang="en-US" altLang="zh-CN" sz="1050" b="1">
                <a:solidFill>
                  <a:srgbClr val="160B11"/>
                </a:solidFill>
                <a:latin typeface="微软雅黑" panose="020B0503020204020204" charset="-122"/>
                <a:ea typeface="微软雅黑" panose="020B0503020204020204" charset="-122"/>
                <a:cs typeface="微软雅黑" panose="020B0503020204020204" charset="-122"/>
              </a:rPr>
              <a:t>88</a:t>
            </a:r>
            <a:r>
              <a:rPr lang="zh-CN" altLang="en-US" sz="1050" b="1">
                <a:solidFill>
                  <a:srgbClr val="160B11"/>
                </a:solidFill>
                <a:latin typeface="微软雅黑" panose="020B0503020204020204" charset="-122"/>
                <a:ea typeface="微软雅黑" panose="020B0503020204020204" charset="-122"/>
                <a:cs typeface="微软雅黑" panose="020B0503020204020204" charset="-122"/>
              </a:rPr>
              <a:t>面机柜</a:t>
            </a:r>
            <a:endParaRPr lang="zh-CN" altLang="en-US" sz="1050" b="1">
              <a:solidFill>
                <a:srgbClr val="160B11"/>
              </a:solidFill>
              <a:latin typeface="微软雅黑" panose="020B0503020204020204" charset="-122"/>
              <a:ea typeface="微软雅黑" panose="020B0503020204020204" charset="-122"/>
              <a:cs typeface="微软雅黑" panose="020B0503020204020204" charset="-122"/>
            </a:endParaRPr>
          </a:p>
          <a:p>
            <a:pPr marL="0" indent="0"/>
            <a:r>
              <a:rPr lang="zh-CN" altLang="en-US" sz="1050" b="1">
                <a:solidFill>
                  <a:srgbClr val="FF0000"/>
                </a:solidFill>
                <a:latin typeface="微软雅黑" panose="020B0503020204020204" charset="-122"/>
                <a:ea typeface="微软雅黑" panose="020B0503020204020204" charset="-122"/>
                <a:cs typeface="微软雅黑" panose="020B0503020204020204" charset="-122"/>
              </a:rPr>
              <a:t>网络结构复杂：</a:t>
            </a:r>
            <a:r>
              <a:rPr lang="zh-CN" altLang="en-US" sz="1050" b="1">
                <a:solidFill>
                  <a:srgbClr val="160B11"/>
                </a:solidFill>
                <a:latin typeface="微软雅黑" panose="020B0503020204020204" charset="-122"/>
                <a:ea typeface="微软雅黑" panose="020B0503020204020204" charset="-122"/>
                <a:cs typeface="微软雅黑" panose="020B0503020204020204" charset="-122"/>
              </a:rPr>
              <a:t>点对点通讯、环网通讯</a:t>
            </a:r>
            <a:endParaRPr lang="zh-CN" altLang="en-US" sz="1050" b="1">
              <a:solidFill>
                <a:srgbClr val="160B11"/>
              </a:solidFill>
              <a:latin typeface="微软雅黑" panose="020B0503020204020204" charset="-122"/>
              <a:ea typeface="微软雅黑" panose="020B0503020204020204" charset="-122"/>
              <a:cs typeface="微软雅黑" panose="020B0503020204020204" charset="-122"/>
            </a:endParaRPr>
          </a:p>
          <a:p>
            <a:pPr marL="0" indent="0"/>
            <a:r>
              <a:rPr lang="zh-CN" altLang="en-US" sz="1050" b="1">
                <a:solidFill>
                  <a:srgbClr val="FF0000"/>
                </a:solidFill>
                <a:latin typeface="微软雅黑" panose="020B0503020204020204" charset="-122"/>
                <a:ea typeface="微软雅黑" panose="020B0503020204020204" charset="-122"/>
                <a:cs typeface="微软雅黑" panose="020B0503020204020204" charset="-122"/>
              </a:rPr>
              <a:t>网络布置分层：</a:t>
            </a:r>
            <a:r>
              <a:rPr lang="zh-CN" altLang="en-US" sz="1050" b="1">
                <a:solidFill>
                  <a:srgbClr val="160B11"/>
                </a:solidFill>
                <a:latin typeface="微软雅黑" panose="020B0503020204020204" charset="-122"/>
                <a:ea typeface="微软雅黑" panose="020B0503020204020204" charset="-122"/>
                <a:cs typeface="微软雅黑" panose="020B0503020204020204" charset="-122"/>
              </a:rPr>
              <a:t>三层四个网络</a:t>
            </a:r>
            <a:endParaRPr lang="zh-CN" altLang="en-US" sz="1050" b="1">
              <a:solidFill>
                <a:srgbClr val="160B11"/>
              </a:solidFill>
              <a:latin typeface="微软雅黑" panose="020B0503020204020204" charset="-122"/>
              <a:ea typeface="微软雅黑" panose="020B0503020204020204" charset="-122"/>
              <a:cs typeface="微软雅黑" panose="020B0503020204020204" charset="-122"/>
            </a:endParaRPr>
          </a:p>
          <a:p>
            <a:pPr marL="0" indent="0"/>
            <a:r>
              <a:rPr lang="zh-CN" altLang="en-US" sz="1050" b="1">
                <a:solidFill>
                  <a:srgbClr val="FF0000"/>
                </a:solidFill>
                <a:latin typeface="微软雅黑" panose="020B0503020204020204" charset="-122"/>
                <a:ea typeface="微软雅黑" panose="020B0503020204020204" charset="-122"/>
                <a:cs typeface="微软雅黑" panose="020B0503020204020204" charset="-122"/>
              </a:rPr>
              <a:t>网络分级多样：</a:t>
            </a:r>
            <a:r>
              <a:rPr lang="zh-CN" altLang="en-US" sz="1050" b="1">
                <a:solidFill>
                  <a:srgbClr val="160B11"/>
                </a:solidFill>
                <a:latin typeface="微软雅黑" panose="020B0503020204020204" charset="-122"/>
                <a:ea typeface="微软雅黑" panose="020B0503020204020204" charset="-122"/>
                <a:cs typeface="微软雅黑" panose="020B0503020204020204" charset="-122"/>
              </a:rPr>
              <a:t>安全级网络、非安全级网络交互通讯</a:t>
            </a:r>
            <a:endParaRPr lang="zh-CN" altLang="zh-CN" sz="1050" b="1">
              <a:solidFill>
                <a:srgbClr val="160B11"/>
              </a:solidFill>
              <a:latin typeface="微软雅黑" panose="020B0503020204020204" charset="-122"/>
              <a:ea typeface="微软雅黑" panose="020B0503020204020204" charset="-122"/>
              <a:cs typeface="微软雅黑" panose="020B0503020204020204" charset="-122"/>
            </a:endParaRPr>
          </a:p>
        </p:txBody>
      </p:sp>
      <p:sp>
        <p:nvSpPr>
          <p:cNvPr id="7" name="文本框 6"/>
          <p:cNvSpPr txBox="1"/>
          <p:nvPr/>
        </p:nvSpPr>
        <p:spPr>
          <a:xfrm>
            <a:off x="1834515" y="3611880"/>
            <a:ext cx="914400" cy="252730"/>
          </a:xfrm>
          <a:prstGeom prst="rect">
            <a:avLst/>
          </a:prstGeom>
          <a:noFill/>
          <a:ln w="9525">
            <a:noFill/>
          </a:ln>
        </p:spPr>
        <p:txBody>
          <a:bodyPr wrap="square">
            <a:spAutoFit/>
          </a:bodyPr>
          <a:p>
            <a:pPr marL="0" indent="0"/>
            <a:r>
              <a:rPr lang="zh-CN" altLang="en-US" sz="1050" b="1">
                <a:solidFill>
                  <a:srgbClr val="160B11"/>
                </a:solidFill>
                <a:effectLst/>
                <a:latin typeface="微软雅黑" panose="020B0503020204020204" charset="-122"/>
                <a:ea typeface="微软雅黑" panose="020B0503020204020204" charset="-122"/>
              </a:rPr>
              <a:t>网络可靠性</a:t>
            </a:r>
            <a:endParaRPr lang="zh-CN" altLang="en-US" sz="1050" b="1">
              <a:solidFill>
                <a:srgbClr val="160B11"/>
              </a:solidFill>
              <a:effectLst/>
              <a:latin typeface="微软雅黑" panose="020B0503020204020204" charset="-122"/>
              <a:ea typeface="微软雅黑" panose="020B0503020204020204" charset="-122"/>
            </a:endParaRPr>
          </a:p>
        </p:txBody>
      </p:sp>
      <p:grpSp>
        <p:nvGrpSpPr>
          <p:cNvPr id="98" name="组合 66"/>
          <p:cNvGrpSpPr/>
          <p:nvPr/>
        </p:nvGrpSpPr>
        <p:grpSpPr bwMode="auto">
          <a:xfrm>
            <a:off x="1050925" y="2562860"/>
            <a:ext cx="2453005" cy="2366010"/>
            <a:chOff x="0" y="0"/>
            <a:chExt cx="4392474" cy="4393594"/>
          </a:xfrm>
        </p:grpSpPr>
        <p:grpSp>
          <p:nvGrpSpPr>
            <p:cNvPr id="99" name="组合 44"/>
            <p:cNvGrpSpPr/>
            <p:nvPr/>
          </p:nvGrpSpPr>
          <p:grpSpPr bwMode="auto">
            <a:xfrm>
              <a:off x="0" y="0"/>
              <a:ext cx="4392474" cy="4393594"/>
              <a:chOff x="0" y="0"/>
              <a:chExt cx="4392474" cy="4393594"/>
            </a:xfrm>
          </p:grpSpPr>
          <p:grpSp>
            <p:nvGrpSpPr>
              <p:cNvPr id="101" name="组合 30"/>
              <p:cNvGrpSpPr/>
              <p:nvPr/>
            </p:nvGrpSpPr>
            <p:grpSpPr bwMode="auto">
              <a:xfrm>
                <a:off x="0" y="0"/>
                <a:ext cx="4392474" cy="4393594"/>
                <a:chOff x="0" y="0"/>
                <a:chExt cx="4392474" cy="4393594"/>
              </a:xfrm>
            </p:grpSpPr>
            <p:sp>
              <p:nvSpPr>
                <p:cNvPr id="102" name="Freeform 5"/>
                <p:cNvSpPr/>
                <p:nvPr/>
              </p:nvSpPr>
              <p:spPr bwMode="auto">
                <a:xfrm rot="2700000">
                  <a:off x="1722485" y="615110"/>
                  <a:ext cx="1941774" cy="711551"/>
                </a:xfrm>
                <a:custGeom>
                  <a:avLst/>
                  <a:gdLst>
                    <a:gd name="T0" fmla="*/ 2147483647 w 821"/>
                    <a:gd name="T1" fmla="*/ 2147483647 h 301"/>
                    <a:gd name="T2" fmla="*/ 0 w 821"/>
                    <a:gd name="T3" fmla="*/ 2147483647 h 301"/>
                    <a:gd name="T4" fmla="*/ 2147483647 w 821"/>
                    <a:gd name="T5" fmla="*/ 2147483647 h 301"/>
                    <a:gd name="T6" fmla="*/ 2147483647 w 821"/>
                    <a:gd name="T7" fmla="*/ 0 h 301"/>
                    <a:gd name="T8" fmla="*/ 2147483647 w 821"/>
                    <a:gd name="T9" fmla="*/ 0 h 301"/>
                    <a:gd name="T10" fmla="*/ 2147483647 w 821"/>
                    <a:gd name="T11" fmla="*/ 2147483647 h 301"/>
                    <a:gd name="T12" fmla="*/ 0 60000 65536"/>
                    <a:gd name="T13" fmla="*/ 0 60000 65536"/>
                    <a:gd name="T14" fmla="*/ 0 60000 65536"/>
                    <a:gd name="T15" fmla="*/ 0 60000 65536"/>
                    <a:gd name="T16" fmla="*/ 0 60000 65536"/>
                    <a:gd name="T17" fmla="*/ 0 60000 65536"/>
                    <a:gd name="T18" fmla="*/ 0 w 821"/>
                    <a:gd name="T19" fmla="*/ 0 h 301"/>
                    <a:gd name="T20" fmla="*/ 821 w 821"/>
                    <a:gd name="T21" fmla="*/ 301 h 301"/>
                  </a:gdLst>
                  <a:ahLst/>
                  <a:cxnLst>
                    <a:cxn ang="T12">
                      <a:pos x="T0" y="T1"/>
                    </a:cxn>
                    <a:cxn ang="T13">
                      <a:pos x="T2" y="T3"/>
                    </a:cxn>
                    <a:cxn ang="T14">
                      <a:pos x="T4" y="T5"/>
                    </a:cxn>
                    <a:cxn ang="T15">
                      <a:pos x="T6" y="T7"/>
                    </a:cxn>
                    <a:cxn ang="T16">
                      <a:pos x="T8" y="T9"/>
                    </a:cxn>
                    <a:cxn ang="T17">
                      <a:pos x="T10" y="T11"/>
                    </a:cxn>
                  </a:cxnLst>
                  <a:rect l="T18" t="T19" r="T20" b="T21"/>
                  <a:pathLst>
                    <a:path w="821" h="301">
                      <a:moveTo>
                        <a:pt x="282" y="20"/>
                      </a:moveTo>
                      <a:cubicBezTo>
                        <a:pt x="0" y="301"/>
                        <a:pt x="0" y="301"/>
                        <a:pt x="0" y="301"/>
                      </a:cubicBezTo>
                      <a:cubicBezTo>
                        <a:pt x="821" y="301"/>
                        <a:pt x="821" y="301"/>
                        <a:pt x="821" y="301"/>
                      </a:cubicBezTo>
                      <a:cubicBezTo>
                        <a:pt x="821" y="0"/>
                        <a:pt x="821" y="0"/>
                        <a:pt x="821" y="0"/>
                      </a:cubicBezTo>
                      <a:cubicBezTo>
                        <a:pt x="328" y="0"/>
                        <a:pt x="328" y="0"/>
                        <a:pt x="328" y="0"/>
                      </a:cubicBezTo>
                      <a:cubicBezTo>
                        <a:pt x="302" y="7"/>
                        <a:pt x="290" y="15"/>
                        <a:pt x="282" y="20"/>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a:lstStyle/>
                <a:p>
                  <a:pPr>
                    <a:lnSpc>
                      <a:spcPct val="120000"/>
                    </a:lnSpc>
                  </a:pPr>
                  <a:endParaRPr lang="zh-CN" altLang="en-US" sz="1400">
                    <a:latin typeface="微软雅黑" panose="020B0503020204020204" charset="-122"/>
                    <a:ea typeface="微软雅黑" panose="020B0503020204020204" charset="-122"/>
                    <a:cs typeface="+mn-ea"/>
                    <a:sym typeface="Arial" panose="020B0604020202020204" pitchFamily="34" charset="0"/>
                  </a:endParaRPr>
                </a:p>
              </p:txBody>
            </p:sp>
            <p:sp>
              <p:nvSpPr>
                <p:cNvPr id="103" name="Freeform 6"/>
                <p:cNvSpPr/>
                <p:nvPr/>
              </p:nvSpPr>
              <p:spPr bwMode="auto">
                <a:xfrm rot="2700000">
                  <a:off x="3064311" y="1725311"/>
                  <a:ext cx="714549" cy="1941775"/>
                </a:xfrm>
                <a:custGeom>
                  <a:avLst/>
                  <a:gdLst>
                    <a:gd name="T0" fmla="*/ 2147483647 w 302"/>
                    <a:gd name="T1" fmla="*/ 2147483647 h 821"/>
                    <a:gd name="T2" fmla="*/ 0 w 302"/>
                    <a:gd name="T3" fmla="*/ 0 h 821"/>
                    <a:gd name="T4" fmla="*/ 0 w 302"/>
                    <a:gd name="T5" fmla="*/ 2147483647 h 821"/>
                    <a:gd name="T6" fmla="*/ 2147483647 w 302"/>
                    <a:gd name="T7" fmla="*/ 2147483647 h 821"/>
                    <a:gd name="T8" fmla="*/ 2147483647 w 302"/>
                    <a:gd name="T9" fmla="*/ 2147483647 h 821"/>
                    <a:gd name="T10" fmla="*/ 2147483647 w 302"/>
                    <a:gd name="T11" fmla="*/ 2147483647 h 821"/>
                    <a:gd name="T12" fmla="*/ 0 60000 65536"/>
                    <a:gd name="T13" fmla="*/ 0 60000 65536"/>
                    <a:gd name="T14" fmla="*/ 0 60000 65536"/>
                    <a:gd name="T15" fmla="*/ 0 60000 65536"/>
                    <a:gd name="T16" fmla="*/ 0 60000 65536"/>
                    <a:gd name="T17" fmla="*/ 0 60000 65536"/>
                    <a:gd name="T18" fmla="*/ 0 w 302"/>
                    <a:gd name="T19" fmla="*/ 0 h 821"/>
                    <a:gd name="T20" fmla="*/ 302 w 302"/>
                    <a:gd name="T21" fmla="*/ 821 h 821"/>
                  </a:gdLst>
                  <a:ahLst/>
                  <a:cxnLst>
                    <a:cxn ang="T12">
                      <a:pos x="T0" y="T1"/>
                    </a:cxn>
                    <a:cxn ang="T13">
                      <a:pos x="T2" y="T3"/>
                    </a:cxn>
                    <a:cxn ang="T14">
                      <a:pos x="T4" y="T5"/>
                    </a:cxn>
                    <a:cxn ang="T15">
                      <a:pos x="T6" y="T7"/>
                    </a:cxn>
                    <a:cxn ang="T16">
                      <a:pos x="T8" y="T9"/>
                    </a:cxn>
                    <a:cxn ang="T17">
                      <a:pos x="T10" y="T11"/>
                    </a:cxn>
                  </a:cxnLst>
                  <a:rect l="T18" t="T19" r="T20" b="T21"/>
                  <a:pathLst>
                    <a:path w="302" h="821">
                      <a:moveTo>
                        <a:pt x="282" y="282"/>
                      </a:moveTo>
                      <a:cubicBezTo>
                        <a:pt x="0" y="0"/>
                        <a:pt x="0" y="0"/>
                        <a:pt x="0" y="0"/>
                      </a:cubicBezTo>
                      <a:cubicBezTo>
                        <a:pt x="0" y="821"/>
                        <a:pt x="0" y="821"/>
                        <a:pt x="0" y="821"/>
                      </a:cubicBezTo>
                      <a:cubicBezTo>
                        <a:pt x="302" y="821"/>
                        <a:pt x="302" y="821"/>
                        <a:pt x="302" y="821"/>
                      </a:cubicBezTo>
                      <a:cubicBezTo>
                        <a:pt x="302" y="328"/>
                        <a:pt x="302" y="328"/>
                        <a:pt x="302" y="328"/>
                      </a:cubicBezTo>
                      <a:cubicBezTo>
                        <a:pt x="295" y="301"/>
                        <a:pt x="286" y="290"/>
                        <a:pt x="282" y="282"/>
                      </a:cubicBez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14:hiddenLine>
                  </a:ext>
                </a:extLst>
              </p:spPr>
              <p:txBody>
                <a:bodyPr/>
                <a:lstStyle/>
                <a:p>
                  <a:pPr>
                    <a:lnSpc>
                      <a:spcPct val="120000"/>
                    </a:lnSpc>
                  </a:pPr>
                  <a:endParaRPr lang="zh-CN" altLang="en-US" sz="1400">
                    <a:latin typeface="微软雅黑" panose="020B0503020204020204" charset="-122"/>
                    <a:ea typeface="微软雅黑" panose="020B0503020204020204" charset="-122"/>
                    <a:cs typeface="+mn-ea"/>
                    <a:sym typeface="Arial" panose="020B0604020202020204" pitchFamily="34" charset="0"/>
                  </a:endParaRPr>
                </a:p>
              </p:txBody>
            </p:sp>
            <p:sp>
              <p:nvSpPr>
                <p:cNvPr id="104" name="Freeform 7"/>
                <p:cNvSpPr/>
                <p:nvPr/>
              </p:nvSpPr>
              <p:spPr bwMode="auto">
                <a:xfrm rot="2700000">
                  <a:off x="2580127" y="1261992"/>
                  <a:ext cx="1863824" cy="1076321"/>
                </a:xfrm>
                <a:custGeom>
                  <a:avLst/>
                  <a:gdLst>
                    <a:gd name="T0" fmla="*/ 2147483647 w 788"/>
                    <a:gd name="T1" fmla="*/ 2147483647 h 455"/>
                    <a:gd name="T2" fmla="*/ 2147483647 w 788"/>
                    <a:gd name="T3" fmla="*/ 2147483647 h 455"/>
                    <a:gd name="T4" fmla="*/ 2147483647 w 788"/>
                    <a:gd name="T5" fmla="*/ 2147483647 h 455"/>
                    <a:gd name="T6" fmla="*/ 2147483647 w 788"/>
                    <a:gd name="T7" fmla="*/ 2147483647 h 455"/>
                    <a:gd name="T8" fmla="*/ 2147483647 w 788"/>
                    <a:gd name="T9" fmla="*/ 2147483647 h 455"/>
                    <a:gd name="T10" fmla="*/ 2147483647 w 788"/>
                    <a:gd name="T11" fmla="*/ 2147483647 h 455"/>
                    <a:gd name="T12" fmla="*/ 2147483647 w 788"/>
                    <a:gd name="T13" fmla="*/ 2147483647 h 455"/>
                    <a:gd name="T14" fmla="*/ 2147483647 w 788"/>
                    <a:gd name="T15" fmla="*/ 2147483647 h 455"/>
                    <a:gd name="T16" fmla="*/ 2147483647 w 788"/>
                    <a:gd name="T17" fmla="*/ 2147483647 h 455"/>
                    <a:gd name="T18" fmla="*/ 2147483647 w 788"/>
                    <a:gd name="T19" fmla="*/ 2147483647 h 455"/>
                    <a:gd name="T20" fmla="*/ 2147483647 w 788"/>
                    <a:gd name="T21" fmla="*/ 2147483647 h 455"/>
                    <a:gd name="T22" fmla="*/ 2147483647 w 788"/>
                    <a:gd name="T23" fmla="*/ 2147483647 h 455"/>
                    <a:gd name="T24" fmla="*/ 2147483647 w 788"/>
                    <a:gd name="T25" fmla="*/ 2147483647 h 455"/>
                    <a:gd name="T26" fmla="*/ 2147483647 w 788"/>
                    <a:gd name="T27" fmla="*/ 2147483647 h 45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88"/>
                    <a:gd name="T43" fmla="*/ 0 h 455"/>
                    <a:gd name="T44" fmla="*/ 788 w 788"/>
                    <a:gd name="T45" fmla="*/ 455 h 45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88" h="455">
                      <a:moveTo>
                        <a:pt x="492" y="94"/>
                      </a:moveTo>
                      <a:cubicBezTo>
                        <a:pt x="477" y="78"/>
                        <a:pt x="445" y="75"/>
                        <a:pt x="418" y="75"/>
                      </a:cubicBezTo>
                      <a:cubicBezTo>
                        <a:pt x="241" y="75"/>
                        <a:pt x="241" y="75"/>
                        <a:pt x="241" y="75"/>
                      </a:cubicBezTo>
                      <a:cubicBezTo>
                        <a:pt x="241" y="29"/>
                        <a:pt x="241" y="29"/>
                        <a:pt x="241" y="29"/>
                      </a:cubicBezTo>
                      <a:cubicBezTo>
                        <a:pt x="241" y="12"/>
                        <a:pt x="222" y="0"/>
                        <a:pt x="207" y="12"/>
                      </a:cubicBezTo>
                      <a:cubicBezTo>
                        <a:pt x="16" y="202"/>
                        <a:pt x="16" y="202"/>
                        <a:pt x="16" y="202"/>
                      </a:cubicBezTo>
                      <a:cubicBezTo>
                        <a:pt x="0" y="216"/>
                        <a:pt x="0" y="238"/>
                        <a:pt x="16" y="252"/>
                      </a:cubicBezTo>
                      <a:cubicBezTo>
                        <a:pt x="207" y="442"/>
                        <a:pt x="207" y="442"/>
                        <a:pt x="207" y="442"/>
                      </a:cubicBezTo>
                      <a:cubicBezTo>
                        <a:pt x="222" y="455"/>
                        <a:pt x="241" y="444"/>
                        <a:pt x="241" y="426"/>
                      </a:cubicBezTo>
                      <a:cubicBezTo>
                        <a:pt x="241" y="381"/>
                        <a:pt x="241" y="381"/>
                        <a:pt x="241" y="381"/>
                      </a:cubicBezTo>
                      <a:cubicBezTo>
                        <a:pt x="241" y="381"/>
                        <a:pt x="633" y="381"/>
                        <a:pt x="683" y="381"/>
                      </a:cubicBezTo>
                      <a:cubicBezTo>
                        <a:pt x="739" y="381"/>
                        <a:pt x="784" y="411"/>
                        <a:pt x="784" y="446"/>
                      </a:cubicBezTo>
                      <a:cubicBezTo>
                        <a:pt x="784" y="446"/>
                        <a:pt x="788" y="421"/>
                        <a:pt x="763" y="390"/>
                      </a:cubicBezTo>
                      <a:cubicBezTo>
                        <a:pt x="750" y="375"/>
                        <a:pt x="492" y="94"/>
                        <a:pt x="492" y="94"/>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p>
                  <a:pPr>
                    <a:lnSpc>
                      <a:spcPct val="120000"/>
                    </a:lnSpc>
                  </a:pPr>
                  <a:endParaRPr lang="zh-CN" altLang="en-US" sz="1400">
                    <a:latin typeface="微软雅黑" panose="020B0503020204020204" charset="-122"/>
                    <a:ea typeface="微软雅黑" panose="020B0503020204020204" charset="-122"/>
                    <a:cs typeface="+mn-ea"/>
                    <a:sym typeface="Arial" panose="020B0604020202020204" pitchFamily="34" charset="0"/>
                  </a:endParaRPr>
                </a:p>
              </p:txBody>
            </p:sp>
            <p:sp>
              <p:nvSpPr>
                <p:cNvPr id="105" name="Freeform 8"/>
                <p:cNvSpPr/>
                <p:nvPr/>
              </p:nvSpPr>
              <p:spPr bwMode="auto">
                <a:xfrm rot="2700000">
                  <a:off x="730626" y="3067930"/>
                  <a:ext cx="1939775" cy="711551"/>
                </a:xfrm>
                <a:custGeom>
                  <a:avLst/>
                  <a:gdLst>
                    <a:gd name="T0" fmla="*/ 2147483647 w 820"/>
                    <a:gd name="T1" fmla="*/ 2147483647 h 301"/>
                    <a:gd name="T2" fmla="*/ 2147483647 w 820"/>
                    <a:gd name="T3" fmla="*/ 0 h 301"/>
                    <a:gd name="T4" fmla="*/ 0 w 820"/>
                    <a:gd name="T5" fmla="*/ 0 h 301"/>
                    <a:gd name="T6" fmla="*/ 0 w 820"/>
                    <a:gd name="T7" fmla="*/ 2147483647 h 301"/>
                    <a:gd name="T8" fmla="*/ 2147483647 w 820"/>
                    <a:gd name="T9" fmla="*/ 2147483647 h 301"/>
                    <a:gd name="T10" fmla="*/ 2147483647 w 820"/>
                    <a:gd name="T11" fmla="*/ 2147483647 h 301"/>
                    <a:gd name="T12" fmla="*/ 0 60000 65536"/>
                    <a:gd name="T13" fmla="*/ 0 60000 65536"/>
                    <a:gd name="T14" fmla="*/ 0 60000 65536"/>
                    <a:gd name="T15" fmla="*/ 0 60000 65536"/>
                    <a:gd name="T16" fmla="*/ 0 60000 65536"/>
                    <a:gd name="T17" fmla="*/ 0 60000 65536"/>
                    <a:gd name="T18" fmla="*/ 0 w 820"/>
                    <a:gd name="T19" fmla="*/ 0 h 301"/>
                    <a:gd name="T20" fmla="*/ 820 w 820"/>
                    <a:gd name="T21" fmla="*/ 301 h 301"/>
                  </a:gdLst>
                  <a:ahLst/>
                  <a:cxnLst>
                    <a:cxn ang="T12">
                      <a:pos x="T0" y="T1"/>
                    </a:cxn>
                    <a:cxn ang="T13">
                      <a:pos x="T2" y="T3"/>
                    </a:cxn>
                    <a:cxn ang="T14">
                      <a:pos x="T4" y="T5"/>
                    </a:cxn>
                    <a:cxn ang="T15">
                      <a:pos x="T6" y="T7"/>
                    </a:cxn>
                    <a:cxn ang="T16">
                      <a:pos x="T8" y="T9"/>
                    </a:cxn>
                    <a:cxn ang="T17">
                      <a:pos x="T10" y="T11"/>
                    </a:cxn>
                  </a:cxnLst>
                  <a:rect l="T18" t="T19" r="T20" b="T21"/>
                  <a:pathLst>
                    <a:path w="820" h="301">
                      <a:moveTo>
                        <a:pt x="539" y="282"/>
                      </a:moveTo>
                      <a:cubicBezTo>
                        <a:pt x="820" y="0"/>
                        <a:pt x="820" y="0"/>
                        <a:pt x="820" y="0"/>
                      </a:cubicBezTo>
                      <a:cubicBezTo>
                        <a:pt x="0" y="0"/>
                        <a:pt x="0" y="0"/>
                        <a:pt x="0" y="0"/>
                      </a:cubicBezTo>
                      <a:cubicBezTo>
                        <a:pt x="0" y="301"/>
                        <a:pt x="0" y="301"/>
                        <a:pt x="0" y="301"/>
                      </a:cubicBezTo>
                      <a:cubicBezTo>
                        <a:pt x="493" y="301"/>
                        <a:pt x="493" y="301"/>
                        <a:pt x="493" y="301"/>
                      </a:cubicBezTo>
                      <a:cubicBezTo>
                        <a:pt x="519" y="294"/>
                        <a:pt x="531" y="286"/>
                        <a:pt x="539" y="282"/>
                      </a:cubicBezTo>
                      <a:close/>
                    </a:path>
                  </a:pathLst>
                </a:custGeom>
                <a:solidFill>
                  <a:schemeClr val="accent3">
                    <a:lumMod val="50000"/>
                  </a:schemeClr>
                </a:solidFill>
                <a:ln>
                  <a:noFill/>
                </a:ln>
                <a:extLst>
                  <a:ext uri="{91240B29-F687-4F45-9708-019B960494DF}">
                    <a14:hiddenLine xmlns:a14="http://schemas.microsoft.com/office/drawing/2010/main" w="9525">
                      <a:solidFill>
                        <a:srgbClr val="000000"/>
                      </a:solidFill>
                      <a:round/>
                    </a14:hiddenLine>
                  </a:ext>
                </a:extLst>
              </p:spPr>
              <p:txBody>
                <a:bodyPr/>
                <a:lstStyle/>
                <a:p>
                  <a:pPr>
                    <a:lnSpc>
                      <a:spcPct val="120000"/>
                    </a:lnSpc>
                  </a:pPr>
                  <a:endParaRPr lang="zh-CN" altLang="en-US" sz="1400">
                    <a:latin typeface="微软雅黑" panose="020B0503020204020204" charset="-122"/>
                    <a:ea typeface="微软雅黑" panose="020B0503020204020204" charset="-122"/>
                    <a:cs typeface="+mn-ea"/>
                    <a:sym typeface="Arial" panose="020B0604020202020204" pitchFamily="34" charset="0"/>
                  </a:endParaRPr>
                </a:p>
              </p:txBody>
            </p:sp>
            <p:sp>
              <p:nvSpPr>
                <p:cNvPr id="106" name="Freeform 9"/>
                <p:cNvSpPr/>
                <p:nvPr/>
              </p:nvSpPr>
              <p:spPr bwMode="auto">
                <a:xfrm rot="2700000">
                  <a:off x="2052721" y="2581222"/>
                  <a:ext cx="1081317" cy="1870820"/>
                </a:xfrm>
                <a:custGeom>
                  <a:avLst/>
                  <a:gdLst>
                    <a:gd name="T0" fmla="*/ 2147483647 w 457"/>
                    <a:gd name="T1" fmla="*/ 2147483647 h 791"/>
                    <a:gd name="T2" fmla="*/ 2147483647 w 457"/>
                    <a:gd name="T3" fmla="*/ 2147483647 h 791"/>
                    <a:gd name="T4" fmla="*/ 2147483647 w 457"/>
                    <a:gd name="T5" fmla="*/ 2147483647 h 791"/>
                    <a:gd name="T6" fmla="*/ 2147483647 w 457"/>
                    <a:gd name="T7" fmla="*/ 2147483647 h 791"/>
                    <a:gd name="T8" fmla="*/ 2147483647 w 457"/>
                    <a:gd name="T9" fmla="*/ 2147483647 h 791"/>
                    <a:gd name="T10" fmla="*/ 2147483647 w 457"/>
                    <a:gd name="T11" fmla="*/ 2147483647 h 791"/>
                    <a:gd name="T12" fmla="*/ 2147483647 w 457"/>
                    <a:gd name="T13" fmla="*/ 2147483647 h 791"/>
                    <a:gd name="T14" fmla="*/ 2147483647 w 457"/>
                    <a:gd name="T15" fmla="*/ 2147483647 h 791"/>
                    <a:gd name="T16" fmla="*/ 2147483647 w 457"/>
                    <a:gd name="T17" fmla="*/ 2147483647 h 791"/>
                    <a:gd name="T18" fmla="*/ 2147483647 w 457"/>
                    <a:gd name="T19" fmla="*/ 2147483647 h 791"/>
                    <a:gd name="T20" fmla="*/ 2147483647 w 457"/>
                    <a:gd name="T21" fmla="*/ 2147483647 h 791"/>
                    <a:gd name="T22" fmla="*/ 0 w 457"/>
                    <a:gd name="T23" fmla="*/ 2147483647 h 791"/>
                    <a:gd name="T24" fmla="*/ 2147483647 w 457"/>
                    <a:gd name="T25" fmla="*/ 2147483647 h 791"/>
                    <a:gd name="T26" fmla="*/ 2147483647 w 457"/>
                    <a:gd name="T27" fmla="*/ 2147483647 h 79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57"/>
                    <a:gd name="T43" fmla="*/ 0 h 791"/>
                    <a:gd name="T44" fmla="*/ 457 w 457"/>
                    <a:gd name="T45" fmla="*/ 791 h 79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57" h="791">
                      <a:moveTo>
                        <a:pt x="363" y="492"/>
                      </a:moveTo>
                      <a:cubicBezTo>
                        <a:pt x="378" y="477"/>
                        <a:pt x="381" y="445"/>
                        <a:pt x="381" y="418"/>
                      </a:cubicBezTo>
                      <a:cubicBezTo>
                        <a:pt x="381" y="241"/>
                        <a:pt x="381" y="241"/>
                        <a:pt x="381" y="241"/>
                      </a:cubicBezTo>
                      <a:cubicBezTo>
                        <a:pt x="428" y="241"/>
                        <a:pt x="428" y="241"/>
                        <a:pt x="428" y="241"/>
                      </a:cubicBezTo>
                      <a:cubicBezTo>
                        <a:pt x="445" y="241"/>
                        <a:pt x="457" y="221"/>
                        <a:pt x="444" y="207"/>
                      </a:cubicBezTo>
                      <a:cubicBezTo>
                        <a:pt x="254" y="16"/>
                        <a:pt x="254" y="16"/>
                        <a:pt x="254" y="16"/>
                      </a:cubicBezTo>
                      <a:cubicBezTo>
                        <a:pt x="241" y="0"/>
                        <a:pt x="218" y="0"/>
                        <a:pt x="204" y="16"/>
                      </a:cubicBezTo>
                      <a:cubicBezTo>
                        <a:pt x="15" y="207"/>
                        <a:pt x="15" y="207"/>
                        <a:pt x="15" y="207"/>
                      </a:cubicBezTo>
                      <a:cubicBezTo>
                        <a:pt x="2" y="222"/>
                        <a:pt x="13" y="241"/>
                        <a:pt x="31" y="241"/>
                      </a:cubicBezTo>
                      <a:cubicBezTo>
                        <a:pt x="75" y="241"/>
                        <a:pt x="75" y="241"/>
                        <a:pt x="75" y="241"/>
                      </a:cubicBezTo>
                      <a:cubicBezTo>
                        <a:pt x="75" y="241"/>
                        <a:pt x="75" y="633"/>
                        <a:pt x="75" y="683"/>
                      </a:cubicBezTo>
                      <a:cubicBezTo>
                        <a:pt x="75" y="739"/>
                        <a:pt x="42" y="784"/>
                        <a:pt x="0" y="784"/>
                      </a:cubicBezTo>
                      <a:cubicBezTo>
                        <a:pt x="0" y="784"/>
                        <a:pt x="31" y="791"/>
                        <a:pt x="66" y="762"/>
                      </a:cubicBezTo>
                      <a:cubicBezTo>
                        <a:pt x="81" y="750"/>
                        <a:pt x="363" y="492"/>
                        <a:pt x="363" y="492"/>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a:lnSpc>
                      <a:spcPct val="120000"/>
                    </a:lnSpc>
                  </a:pPr>
                  <a:endParaRPr lang="zh-CN" altLang="en-US" sz="1400">
                    <a:latin typeface="微软雅黑" panose="020B0503020204020204" charset="-122"/>
                    <a:ea typeface="微软雅黑" panose="020B0503020204020204" charset="-122"/>
                    <a:cs typeface="+mn-ea"/>
                    <a:sym typeface="Arial" panose="020B0604020202020204" pitchFamily="34" charset="0"/>
                  </a:endParaRPr>
                </a:p>
              </p:txBody>
            </p:sp>
            <p:sp>
              <p:nvSpPr>
                <p:cNvPr id="107" name="Freeform 10"/>
                <p:cNvSpPr/>
                <p:nvPr/>
              </p:nvSpPr>
              <p:spPr bwMode="auto">
                <a:xfrm rot="2700000">
                  <a:off x="614612" y="726093"/>
                  <a:ext cx="712551" cy="1941775"/>
                </a:xfrm>
                <a:custGeom>
                  <a:avLst/>
                  <a:gdLst>
                    <a:gd name="T0" fmla="*/ 2147483647 w 301"/>
                    <a:gd name="T1" fmla="*/ 2147483647 h 821"/>
                    <a:gd name="T2" fmla="*/ 2147483647 w 301"/>
                    <a:gd name="T3" fmla="*/ 2147483647 h 821"/>
                    <a:gd name="T4" fmla="*/ 2147483647 w 301"/>
                    <a:gd name="T5" fmla="*/ 0 h 821"/>
                    <a:gd name="T6" fmla="*/ 0 w 301"/>
                    <a:gd name="T7" fmla="*/ 0 h 821"/>
                    <a:gd name="T8" fmla="*/ 0 w 301"/>
                    <a:gd name="T9" fmla="*/ 2147483647 h 821"/>
                    <a:gd name="T10" fmla="*/ 2147483647 w 301"/>
                    <a:gd name="T11" fmla="*/ 2147483647 h 821"/>
                    <a:gd name="T12" fmla="*/ 0 60000 65536"/>
                    <a:gd name="T13" fmla="*/ 0 60000 65536"/>
                    <a:gd name="T14" fmla="*/ 0 60000 65536"/>
                    <a:gd name="T15" fmla="*/ 0 60000 65536"/>
                    <a:gd name="T16" fmla="*/ 0 60000 65536"/>
                    <a:gd name="T17" fmla="*/ 0 60000 65536"/>
                    <a:gd name="T18" fmla="*/ 0 w 301"/>
                    <a:gd name="T19" fmla="*/ 0 h 821"/>
                    <a:gd name="T20" fmla="*/ 301 w 301"/>
                    <a:gd name="T21" fmla="*/ 821 h 821"/>
                  </a:gdLst>
                  <a:ahLst/>
                  <a:cxnLst>
                    <a:cxn ang="T12">
                      <a:pos x="T0" y="T1"/>
                    </a:cxn>
                    <a:cxn ang="T13">
                      <a:pos x="T2" y="T3"/>
                    </a:cxn>
                    <a:cxn ang="T14">
                      <a:pos x="T4" y="T5"/>
                    </a:cxn>
                    <a:cxn ang="T15">
                      <a:pos x="T6" y="T7"/>
                    </a:cxn>
                    <a:cxn ang="T16">
                      <a:pos x="T8" y="T9"/>
                    </a:cxn>
                    <a:cxn ang="T17">
                      <a:pos x="T10" y="T11"/>
                    </a:cxn>
                  </a:cxnLst>
                  <a:rect l="T18" t="T19" r="T20" b="T21"/>
                  <a:pathLst>
                    <a:path w="301" h="821">
                      <a:moveTo>
                        <a:pt x="20" y="539"/>
                      </a:moveTo>
                      <a:cubicBezTo>
                        <a:pt x="301" y="821"/>
                        <a:pt x="301" y="821"/>
                        <a:pt x="301" y="821"/>
                      </a:cubicBezTo>
                      <a:cubicBezTo>
                        <a:pt x="301" y="0"/>
                        <a:pt x="301" y="0"/>
                        <a:pt x="301" y="0"/>
                      </a:cubicBezTo>
                      <a:cubicBezTo>
                        <a:pt x="0" y="0"/>
                        <a:pt x="0" y="0"/>
                        <a:pt x="0" y="0"/>
                      </a:cubicBezTo>
                      <a:cubicBezTo>
                        <a:pt x="0" y="493"/>
                        <a:pt x="0" y="493"/>
                        <a:pt x="0" y="493"/>
                      </a:cubicBezTo>
                      <a:cubicBezTo>
                        <a:pt x="7" y="520"/>
                        <a:pt x="15" y="532"/>
                        <a:pt x="20" y="539"/>
                      </a:cubicBezTo>
                      <a:close/>
                    </a:path>
                  </a:pathLst>
                </a:custGeom>
                <a:solidFill>
                  <a:schemeClr val="accent4">
                    <a:lumMod val="50000"/>
                  </a:schemeClr>
                </a:solidFill>
                <a:ln>
                  <a:noFill/>
                </a:ln>
                <a:extLst>
                  <a:ext uri="{91240B29-F687-4F45-9708-019B960494DF}">
                    <a14:hiddenLine xmlns:a14="http://schemas.microsoft.com/office/drawing/2010/main" w="9525">
                      <a:solidFill>
                        <a:srgbClr val="000000"/>
                      </a:solidFill>
                      <a:round/>
                    </a14:hiddenLine>
                  </a:ext>
                </a:extLst>
              </p:spPr>
              <p:txBody>
                <a:bodyPr/>
                <a:lstStyle/>
                <a:p>
                  <a:pPr>
                    <a:lnSpc>
                      <a:spcPct val="120000"/>
                    </a:lnSpc>
                  </a:pPr>
                  <a:endParaRPr lang="zh-CN" altLang="en-US" sz="1400">
                    <a:latin typeface="微软雅黑" panose="020B0503020204020204" charset="-122"/>
                    <a:ea typeface="微软雅黑" panose="020B0503020204020204" charset="-122"/>
                    <a:cs typeface="+mn-ea"/>
                    <a:sym typeface="Arial" panose="020B0604020202020204" pitchFamily="34" charset="0"/>
                  </a:endParaRPr>
                </a:p>
              </p:txBody>
            </p:sp>
            <p:sp>
              <p:nvSpPr>
                <p:cNvPr id="108" name="Freeform 11"/>
                <p:cNvSpPr/>
                <p:nvPr/>
              </p:nvSpPr>
              <p:spPr bwMode="auto">
                <a:xfrm rot="2700000">
                  <a:off x="-56035" y="2051393"/>
                  <a:ext cx="1870819" cy="1078320"/>
                </a:xfrm>
                <a:custGeom>
                  <a:avLst/>
                  <a:gdLst>
                    <a:gd name="T0" fmla="*/ 2147483647 w 791"/>
                    <a:gd name="T1" fmla="*/ 2147483647 h 456"/>
                    <a:gd name="T2" fmla="*/ 2147483647 w 791"/>
                    <a:gd name="T3" fmla="*/ 2147483647 h 456"/>
                    <a:gd name="T4" fmla="*/ 2147483647 w 791"/>
                    <a:gd name="T5" fmla="*/ 2147483647 h 456"/>
                    <a:gd name="T6" fmla="*/ 2147483647 w 791"/>
                    <a:gd name="T7" fmla="*/ 2147483647 h 456"/>
                    <a:gd name="T8" fmla="*/ 2147483647 w 791"/>
                    <a:gd name="T9" fmla="*/ 2147483647 h 456"/>
                    <a:gd name="T10" fmla="*/ 2147483647 w 791"/>
                    <a:gd name="T11" fmla="*/ 2147483647 h 456"/>
                    <a:gd name="T12" fmla="*/ 2147483647 w 791"/>
                    <a:gd name="T13" fmla="*/ 2147483647 h 456"/>
                    <a:gd name="T14" fmla="*/ 2147483647 w 791"/>
                    <a:gd name="T15" fmla="*/ 2147483647 h 456"/>
                    <a:gd name="T16" fmla="*/ 2147483647 w 791"/>
                    <a:gd name="T17" fmla="*/ 2147483647 h 456"/>
                    <a:gd name="T18" fmla="*/ 2147483647 w 791"/>
                    <a:gd name="T19" fmla="*/ 2147483647 h 456"/>
                    <a:gd name="T20" fmla="*/ 2147483647 w 791"/>
                    <a:gd name="T21" fmla="*/ 2147483647 h 456"/>
                    <a:gd name="T22" fmla="*/ 2147483647 w 791"/>
                    <a:gd name="T23" fmla="*/ 0 h 456"/>
                    <a:gd name="T24" fmla="*/ 2147483647 w 791"/>
                    <a:gd name="T25" fmla="*/ 2147483647 h 456"/>
                    <a:gd name="T26" fmla="*/ 2147483647 w 791"/>
                    <a:gd name="T27" fmla="*/ 2147483647 h 45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91"/>
                    <a:gd name="T43" fmla="*/ 0 h 456"/>
                    <a:gd name="T44" fmla="*/ 791 w 791"/>
                    <a:gd name="T45" fmla="*/ 456 h 45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91" h="456">
                      <a:moveTo>
                        <a:pt x="298" y="362"/>
                      </a:moveTo>
                      <a:cubicBezTo>
                        <a:pt x="314" y="378"/>
                        <a:pt x="345" y="381"/>
                        <a:pt x="373" y="381"/>
                      </a:cubicBezTo>
                      <a:cubicBezTo>
                        <a:pt x="550" y="381"/>
                        <a:pt x="550" y="381"/>
                        <a:pt x="550" y="381"/>
                      </a:cubicBezTo>
                      <a:cubicBezTo>
                        <a:pt x="550" y="428"/>
                        <a:pt x="550" y="428"/>
                        <a:pt x="550" y="428"/>
                      </a:cubicBezTo>
                      <a:cubicBezTo>
                        <a:pt x="550" y="444"/>
                        <a:pt x="569" y="456"/>
                        <a:pt x="584" y="444"/>
                      </a:cubicBezTo>
                      <a:cubicBezTo>
                        <a:pt x="774" y="254"/>
                        <a:pt x="774" y="254"/>
                        <a:pt x="774" y="254"/>
                      </a:cubicBezTo>
                      <a:cubicBezTo>
                        <a:pt x="791" y="240"/>
                        <a:pt x="791" y="218"/>
                        <a:pt x="774" y="204"/>
                      </a:cubicBezTo>
                      <a:cubicBezTo>
                        <a:pt x="584" y="14"/>
                        <a:pt x="584" y="14"/>
                        <a:pt x="584" y="14"/>
                      </a:cubicBezTo>
                      <a:cubicBezTo>
                        <a:pt x="569" y="2"/>
                        <a:pt x="550" y="12"/>
                        <a:pt x="550" y="31"/>
                      </a:cubicBezTo>
                      <a:cubicBezTo>
                        <a:pt x="549" y="75"/>
                        <a:pt x="549" y="75"/>
                        <a:pt x="549" y="75"/>
                      </a:cubicBezTo>
                      <a:cubicBezTo>
                        <a:pt x="549" y="75"/>
                        <a:pt x="157" y="75"/>
                        <a:pt x="107" y="75"/>
                      </a:cubicBezTo>
                      <a:cubicBezTo>
                        <a:pt x="51" y="75"/>
                        <a:pt x="6" y="42"/>
                        <a:pt x="6" y="0"/>
                      </a:cubicBezTo>
                      <a:cubicBezTo>
                        <a:pt x="6" y="0"/>
                        <a:pt x="0" y="31"/>
                        <a:pt x="28" y="66"/>
                      </a:cubicBezTo>
                      <a:cubicBezTo>
                        <a:pt x="40" y="81"/>
                        <a:pt x="298" y="362"/>
                        <a:pt x="298" y="362"/>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a:lstStyle/>
                <a:p>
                  <a:pPr>
                    <a:lnSpc>
                      <a:spcPct val="120000"/>
                    </a:lnSpc>
                  </a:pPr>
                  <a:endParaRPr lang="zh-CN" altLang="en-US" sz="1400">
                    <a:latin typeface="微软雅黑" panose="020B0503020204020204" charset="-122"/>
                    <a:ea typeface="微软雅黑" panose="020B0503020204020204" charset="-122"/>
                    <a:cs typeface="+mn-ea"/>
                    <a:sym typeface="Arial" panose="020B0604020202020204" pitchFamily="34" charset="0"/>
                  </a:endParaRPr>
                </a:p>
              </p:txBody>
            </p:sp>
          </p:grpSp>
          <p:sp>
            <p:nvSpPr>
              <p:cNvPr id="109" name="Freeform 12"/>
              <p:cNvSpPr/>
              <p:nvPr/>
            </p:nvSpPr>
            <p:spPr bwMode="auto">
              <a:xfrm rot="2700000">
                <a:off x="1261261" y="-56035"/>
                <a:ext cx="1081317" cy="1870820"/>
              </a:xfrm>
              <a:custGeom>
                <a:avLst/>
                <a:gdLst>
                  <a:gd name="T0" fmla="*/ 2147483647 w 457"/>
                  <a:gd name="T1" fmla="*/ 2147483647 h 791"/>
                  <a:gd name="T2" fmla="*/ 2147483647 w 457"/>
                  <a:gd name="T3" fmla="*/ 2147483647 h 791"/>
                  <a:gd name="T4" fmla="*/ 2147483647 w 457"/>
                  <a:gd name="T5" fmla="*/ 2147483647 h 791"/>
                  <a:gd name="T6" fmla="*/ 2147483647 w 457"/>
                  <a:gd name="T7" fmla="*/ 2147483647 h 791"/>
                  <a:gd name="T8" fmla="*/ 2147483647 w 457"/>
                  <a:gd name="T9" fmla="*/ 2147483647 h 791"/>
                  <a:gd name="T10" fmla="*/ 2147483647 w 457"/>
                  <a:gd name="T11" fmla="*/ 2147483647 h 791"/>
                  <a:gd name="T12" fmla="*/ 2147483647 w 457"/>
                  <a:gd name="T13" fmla="*/ 2147483647 h 791"/>
                  <a:gd name="T14" fmla="*/ 2147483647 w 457"/>
                  <a:gd name="T15" fmla="*/ 2147483647 h 791"/>
                  <a:gd name="T16" fmla="*/ 2147483647 w 457"/>
                  <a:gd name="T17" fmla="*/ 2147483647 h 791"/>
                  <a:gd name="T18" fmla="*/ 2147483647 w 457"/>
                  <a:gd name="T19" fmla="*/ 2147483647 h 791"/>
                  <a:gd name="T20" fmla="*/ 2147483647 w 457"/>
                  <a:gd name="T21" fmla="*/ 2147483647 h 791"/>
                  <a:gd name="T22" fmla="*/ 2147483647 w 457"/>
                  <a:gd name="T23" fmla="*/ 2147483647 h 791"/>
                  <a:gd name="T24" fmla="*/ 2147483647 w 457"/>
                  <a:gd name="T25" fmla="*/ 2147483647 h 791"/>
                  <a:gd name="T26" fmla="*/ 2147483647 w 457"/>
                  <a:gd name="T27" fmla="*/ 2147483647 h 79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57"/>
                  <a:gd name="T43" fmla="*/ 0 h 791"/>
                  <a:gd name="T44" fmla="*/ 457 w 457"/>
                  <a:gd name="T45" fmla="*/ 791 h 79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57" h="791">
                    <a:moveTo>
                      <a:pt x="94" y="299"/>
                    </a:moveTo>
                    <a:cubicBezTo>
                      <a:pt x="79" y="315"/>
                      <a:pt x="75" y="346"/>
                      <a:pt x="75" y="373"/>
                    </a:cubicBezTo>
                    <a:cubicBezTo>
                      <a:pt x="75" y="550"/>
                      <a:pt x="75" y="550"/>
                      <a:pt x="75" y="550"/>
                    </a:cubicBezTo>
                    <a:cubicBezTo>
                      <a:pt x="29" y="550"/>
                      <a:pt x="29" y="550"/>
                      <a:pt x="29" y="550"/>
                    </a:cubicBezTo>
                    <a:cubicBezTo>
                      <a:pt x="12" y="550"/>
                      <a:pt x="0" y="570"/>
                      <a:pt x="13" y="585"/>
                    </a:cubicBezTo>
                    <a:cubicBezTo>
                      <a:pt x="202" y="775"/>
                      <a:pt x="202" y="775"/>
                      <a:pt x="202" y="775"/>
                    </a:cubicBezTo>
                    <a:cubicBezTo>
                      <a:pt x="216" y="791"/>
                      <a:pt x="239" y="791"/>
                      <a:pt x="253" y="775"/>
                    </a:cubicBezTo>
                    <a:cubicBezTo>
                      <a:pt x="442" y="585"/>
                      <a:pt x="442" y="585"/>
                      <a:pt x="442" y="585"/>
                    </a:cubicBezTo>
                    <a:cubicBezTo>
                      <a:pt x="455" y="570"/>
                      <a:pt x="444" y="550"/>
                      <a:pt x="426" y="550"/>
                    </a:cubicBezTo>
                    <a:cubicBezTo>
                      <a:pt x="381" y="550"/>
                      <a:pt x="381" y="550"/>
                      <a:pt x="381" y="550"/>
                    </a:cubicBezTo>
                    <a:cubicBezTo>
                      <a:pt x="381" y="550"/>
                      <a:pt x="381" y="158"/>
                      <a:pt x="381" y="108"/>
                    </a:cubicBezTo>
                    <a:cubicBezTo>
                      <a:pt x="381" y="52"/>
                      <a:pt x="414" y="7"/>
                      <a:pt x="457" y="7"/>
                    </a:cubicBezTo>
                    <a:cubicBezTo>
                      <a:pt x="457" y="7"/>
                      <a:pt x="426" y="0"/>
                      <a:pt x="390" y="29"/>
                    </a:cubicBezTo>
                    <a:cubicBezTo>
                      <a:pt x="375" y="41"/>
                      <a:pt x="94" y="299"/>
                      <a:pt x="94" y="299"/>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pPr>
                  <a:lnSpc>
                    <a:spcPct val="120000"/>
                  </a:lnSpc>
                </a:pPr>
                <a:endParaRPr lang="zh-CN" altLang="en-US" sz="1400">
                  <a:latin typeface="微软雅黑" panose="020B0503020204020204" charset="-122"/>
                  <a:ea typeface="微软雅黑" panose="020B0503020204020204" charset="-122"/>
                  <a:cs typeface="+mn-ea"/>
                  <a:sym typeface="Arial" panose="020B0604020202020204" pitchFamily="34" charset="0"/>
                </a:endParaRPr>
              </a:p>
            </p:txBody>
          </p:sp>
        </p:grpSp>
        <p:sp>
          <p:nvSpPr>
            <p:cNvPr id="110" name="文本框 62"/>
            <p:cNvSpPr txBox="1">
              <a:spLocks noChangeArrowheads="1"/>
            </p:cNvSpPr>
            <p:nvPr/>
          </p:nvSpPr>
          <p:spPr bwMode="auto">
            <a:xfrm>
              <a:off x="1195053" y="923291"/>
              <a:ext cx="701568" cy="511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charset="0"/>
                  <a:ea typeface="微软雅黑 Light" panose="020B0502040204020203"/>
                  <a:cs typeface="微软雅黑 Light" panose="020B0502040204020203"/>
                </a:defRPr>
              </a:lvl1pPr>
              <a:lvl2pPr marL="742950" indent="-285750" eaLnBrk="0" hangingPunct="0">
                <a:defRPr>
                  <a:solidFill>
                    <a:schemeClr val="tx1"/>
                  </a:solidFill>
                  <a:latin typeface="Calibri" panose="020F0502020204030204" charset="0"/>
                  <a:ea typeface="微软雅黑 Light" panose="020B0502040204020203"/>
                  <a:cs typeface="微软雅黑 Light" panose="020B0502040204020203"/>
                </a:defRPr>
              </a:lvl2pPr>
              <a:lvl3pPr marL="1143000" indent="-228600" eaLnBrk="0" hangingPunct="0">
                <a:defRPr>
                  <a:solidFill>
                    <a:schemeClr val="tx1"/>
                  </a:solidFill>
                  <a:latin typeface="Calibri" panose="020F0502020204030204" charset="0"/>
                  <a:ea typeface="微软雅黑 Light" panose="020B0502040204020203"/>
                  <a:cs typeface="微软雅黑 Light" panose="020B0502040204020203"/>
                </a:defRPr>
              </a:lvl3pPr>
              <a:lvl4pPr marL="1600200" indent="-228600" eaLnBrk="0" hangingPunct="0">
                <a:defRPr>
                  <a:solidFill>
                    <a:schemeClr val="tx1"/>
                  </a:solidFill>
                  <a:latin typeface="Calibri" panose="020F0502020204030204" charset="0"/>
                  <a:ea typeface="微软雅黑 Light" panose="020B0502040204020203"/>
                  <a:cs typeface="微软雅黑 Light" panose="020B0502040204020203"/>
                </a:defRPr>
              </a:lvl4pPr>
              <a:lvl5pPr marL="2057400" indent="-228600" eaLnBrk="0" hangingPunct="0">
                <a:defRPr>
                  <a:solidFill>
                    <a:schemeClr val="tx1"/>
                  </a:solidFill>
                  <a:latin typeface="Calibri" panose="020F0502020204030204" charset="0"/>
                  <a:ea typeface="微软雅黑 Light" panose="020B0502040204020203"/>
                  <a:cs typeface="微软雅黑 Light" panose="020B0502040204020203"/>
                </a:defRPr>
              </a:lvl5pPr>
              <a:lvl6pPr marL="2514600" indent="-228600" eaLnBrk="0" fontAlgn="base" hangingPunct="0">
                <a:spcBef>
                  <a:spcPct val="0"/>
                </a:spcBef>
                <a:spcAft>
                  <a:spcPct val="0"/>
                </a:spcAft>
                <a:defRPr>
                  <a:solidFill>
                    <a:schemeClr val="tx1"/>
                  </a:solidFill>
                  <a:latin typeface="Calibri" panose="020F0502020204030204" charset="0"/>
                  <a:ea typeface="微软雅黑 Light" panose="020B0502040204020203"/>
                  <a:cs typeface="微软雅黑 Light" panose="020B0502040204020203"/>
                </a:defRPr>
              </a:lvl6pPr>
              <a:lvl7pPr marL="2971800" indent="-228600" eaLnBrk="0" fontAlgn="base" hangingPunct="0">
                <a:spcBef>
                  <a:spcPct val="0"/>
                </a:spcBef>
                <a:spcAft>
                  <a:spcPct val="0"/>
                </a:spcAft>
                <a:defRPr>
                  <a:solidFill>
                    <a:schemeClr val="tx1"/>
                  </a:solidFill>
                  <a:latin typeface="Calibri" panose="020F0502020204030204" charset="0"/>
                  <a:ea typeface="微软雅黑 Light" panose="020B0502040204020203"/>
                  <a:cs typeface="微软雅黑 Light" panose="020B0502040204020203"/>
                </a:defRPr>
              </a:lvl7pPr>
              <a:lvl8pPr marL="3429000" indent="-228600" eaLnBrk="0" fontAlgn="base" hangingPunct="0">
                <a:spcBef>
                  <a:spcPct val="0"/>
                </a:spcBef>
                <a:spcAft>
                  <a:spcPct val="0"/>
                </a:spcAft>
                <a:defRPr>
                  <a:solidFill>
                    <a:schemeClr val="tx1"/>
                  </a:solidFill>
                  <a:latin typeface="Calibri" panose="020F0502020204030204" charset="0"/>
                  <a:ea typeface="微软雅黑 Light" panose="020B0502040204020203"/>
                  <a:cs typeface="微软雅黑 Light" panose="020B0502040204020203"/>
                </a:defRPr>
              </a:lvl8pPr>
              <a:lvl9pPr marL="3886200" indent="-228600" eaLnBrk="0" fontAlgn="base" hangingPunct="0">
                <a:spcBef>
                  <a:spcPct val="0"/>
                </a:spcBef>
                <a:spcAft>
                  <a:spcPct val="0"/>
                </a:spcAft>
                <a:defRPr>
                  <a:solidFill>
                    <a:schemeClr val="tx1"/>
                  </a:solidFill>
                  <a:latin typeface="Calibri" panose="020F0502020204030204" charset="0"/>
                  <a:ea typeface="微软雅黑 Light" panose="020B0502040204020203"/>
                  <a:cs typeface="微软雅黑 Light" panose="020B0502040204020203"/>
                </a:defRPr>
              </a:lvl9pPr>
            </a:lstStyle>
            <a:p>
              <a:pPr eaLnBrk="1" hangingPunct="1">
                <a:lnSpc>
                  <a:spcPct val="120000"/>
                </a:lnSpc>
                <a:buFont typeface="Arial" panose="020B0604020202020204" pitchFamily="34" charset="0"/>
                <a:buNone/>
              </a:pPr>
              <a:r>
                <a:rPr lang="en-US" altLang="zh-CN" sz="1000" dirty="0">
                  <a:solidFill>
                    <a:schemeClr val="bg1"/>
                  </a:solidFill>
                  <a:latin typeface="微软雅黑" panose="020B0503020204020204" charset="-122"/>
                  <a:ea typeface="微软雅黑" panose="020B0503020204020204" charset="-122"/>
                  <a:cs typeface="+mn-ea"/>
                  <a:sym typeface="Arial" panose="020B0604020202020204" pitchFamily="34" charset="0"/>
                </a:rPr>
                <a:t>01</a:t>
              </a:r>
              <a:endParaRPr lang="en-US" altLang="zh-CN" sz="1000" dirty="0">
                <a:solidFill>
                  <a:schemeClr val="bg1"/>
                </a:solidFill>
                <a:latin typeface="微软雅黑" panose="020B0503020204020204" charset="-122"/>
                <a:ea typeface="微软雅黑" panose="020B0503020204020204" charset="-122"/>
                <a:cs typeface="+mn-ea"/>
                <a:sym typeface="Arial" panose="020B0604020202020204" pitchFamily="34" charset="0"/>
              </a:endParaRPr>
            </a:p>
          </p:txBody>
        </p:sp>
        <p:sp>
          <p:nvSpPr>
            <p:cNvPr id="111" name="文本框 63"/>
            <p:cNvSpPr txBox="1">
              <a:spLocks noChangeArrowheads="1"/>
            </p:cNvSpPr>
            <p:nvPr/>
          </p:nvSpPr>
          <p:spPr bwMode="auto">
            <a:xfrm>
              <a:off x="940351" y="2660212"/>
              <a:ext cx="808452" cy="511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charset="0"/>
                  <a:ea typeface="微软雅黑 Light" panose="020B0502040204020203"/>
                  <a:cs typeface="微软雅黑 Light" panose="020B0502040204020203"/>
                </a:defRPr>
              </a:lvl1pPr>
              <a:lvl2pPr marL="742950" indent="-285750" eaLnBrk="0" hangingPunct="0">
                <a:defRPr>
                  <a:solidFill>
                    <a:schemeClr val="tx1"/>
                  </a:solidFill>
                  <a:latin typeface="Calibri" panose="020F0502020204030204" charset="0"/>
                  <a:ea typeface="微软雅黑 Light" panose="020B0502040204020203"/>
                  <a:cs typeface="微软雅黑 Light" panose="020B0502040204020203"/>
                </a:defRPr>
              </a:lvl2pPr>
              <a:lvl3pPr marL="1143000" indent="-228600" eaLnBrk="0" hangingPunct="0">
                <a:defRPr>
                  <a:solidFill>
                    <a:schemeClr val="tx1"/>
                  </a:solidFill>
                  <a:latin typeface="Calibri" panose="020F0502020204030204" charset="0"/>
                  <a:ea typeface="微软雅黑 Light" panose="020B0502040204020203"/>
                  <a:cs typeface="微软雅黑 Light" panose="020B0502040204020203"/>
                </a:defRPr>
              </a:lvl3pPr>
              <a:lvl4pPr marL="1600200" indent="-228600" eaLnBrk="0" hangingPunct="0">
                <a:defRPr>
                  <a:solidFill>
                    <a:schemeClr val="tx1"/>
                  </a:solidFill>
                  <a:latin typeface="Calibri" panose="020F0502020204030204" charset="0"/>
                  <a:ea typeface="微软雅黑 Light" panose="020B0502040204020203"/>
                  <a:cs typeface="微软雅黑 Light" panose="020B0502040204020203"/>
                </a:defRPr>
              </a:lvl4pPr>
              <a:lvl5pPr marL="2057400" indent="-228600" eaLnBrk="0" hangingPunct="0">
                <a:defRPr>
                  <a:solidFill>
                    <a:schemeClr val="tx1"/>
                  </a:solidFill>
                  <a:latin typeface="Calibri" panose="020F0502020204030204" charset="0"/>
                  <a:ea typeface="微软雅黑 Light" panose="020B0502040204020203"/>
                  <a:cs typeface="微软雅黑 Light" panose="020B0502040204020203"/>
                </a:defRPr>
              </a:lvl5pPr>
              <a:lvl6pPr marL="2514600" indent="-228600" eaLnBrk="0" fontAlgn="base" hangingPunct="0">
                <a:spcBef>
                  <a:spcPct val="0"/>
                </a:spcBef>
                <a:spcAft>
                  <a:spcPct val="0"/>
                </a:spcAft>
                <a:defRPr>
                  <a:solidFill>
                    <a:schemeClr val="tx1"/>
                  </a:solidFill>
                  <a:latin typeface="Calibri" panose="020F0502020204030204" charset="0"/>
                  <a:ea typeface="微软雅黑 Light" panose="020B0502040204020203"/>
                  <a:cs typeface="微软雅黑 Light" panose="020B0502040204020203"/>
                </a:defRPr>
              </a:lvl6pPr>
              <a:lvl7pPr marL="2971800" indent="-228600" eaLnBrk="0" fontAlgn="base" hangingPunct="0">
                <a:spcBef>
                  <a:spcPct val="0"/>
                </a:spcBef>
                <a:spcAft>
                  <a:spcPct val="0"/>
                </a:spcAft>
                <a:defRPr>
                  <a:solidFill>
                    <a:schemeClr val="tx1"/>
                  </a:solidFill>
                  <a:latin typeface="Calibri" panose="020F0502020204030204" charset="0"/>
                  <a:ea typeface="微软雅黑 Light" panose="020B0502040204020203"/>
                  <a:cs typeface="微软雅黑 Light" panose="020B0502040204020203"/>
                </a:defRPr>
              </a:lvl7pPr>
              <a:lvl8pPr marL="3429000" indent="-228600" eaLnBrk="0" fontAlgn="base" hangingPunct="0">
                <a:spcBef>
                  <a:spcPct val="0"/>
                </a:spcBef>
                <a:spcAft>
                  <a:spcPct val="0"/>
                </a:spcAft>
                <a:defRPr>
                  <a:solidFill>
                    <a:schemeClr val="tx1"/>
                  </a:solidFill>
                  <a:latin typeface="Calibri" panose="020F0502020204030204" charset="0"/>
                  <a:ea typeface="微软雅黑 Light" panose="020B0502040204020203"/>
                  <a:cs typeface="微软雅黑 Light" panose="020B0502040204020203"/>
                </a:defRPr>
              </a:lvl8pPr>
              <a:lvl9pPr marL="3886200" indent="-228600" eaLnBrk="0" fontAlgn="base" hangingPunct="0">
                <a:spcBef>
                  <a:spcPct val="0"/>
                </a:spcBef>
                <a:spcAft>
                  <a:spcPct val="0"/>
                </a:spcAft>
                <a:defRPr>
                  <a:solidFill>
                    <a:schemeClr val="tx1"/>
                  </a:solidFill>
                  <a:latin typeface="Calibri" panose="020F0502020204030204" charset="0"/>
                  <a:ea typeface="微软雅黑 Light" panose="020B0502040204020203"/>
                  <a:cs typeface="微软雅黑 Light" panose="020B0502040204020203"/>
                </a:defRPr>
              </a:lvl9pPr>
            </a:lstStyle>
            <a:p>
              <a:pPr eaLnBrk="1" hangingPunct="1">
                <a:lnSpc>
                  <a:spcPct val="120000"/>
                </a:lnSpc>
                <a:buFont typeface="Arial" panose="020B0604020202020204" pitchFamily="34" charset="0"/>
                <a:buNone/>
              </a:pPr>
              <a:r>
                <a:rPr lang="en-US" altLang="zh-CN" sz="1000" dirty="0">
                  <a:solidFill>
                    <a:schemeClr val="bg1"/>
                  </a:solidFill>
                  <a:latin typeface="微软雅黑" panose="020B0503020204020204" charset="-122"/>
                  <a:ea typeface="微软雅黑" panose="020B0503020204020204" charset="-122"/>
                  <a:cs typeface="+mn-ea"/>
                  <a:sym typeface="Arial" panose="020B0604020202020204" pitchFamily="34" charset="0"/>
                </a:rPr>
                <a:t>04</a:t>
              </a:r>
              <a:endParaRPr lang="en-US" altLang="zh-CN" sz="1000" dirty="0">
                <a:solidFill>
                  <a:schemeClr val="bg1"/>
                </a:solidFill>
                <a:latin typeface="微软雅黑" panose="020B0503020204020204" charset="-122"/>
                <a:ea typeface="微软雅黑" panose="020B0503020204020204" charset="-122"/>
                <a:cs typeface="+mn-ea"/>
                <a:sym typeface="Arial" panose="020B0604020202020204" pitchFamily="34" charset="0"/>
              </a:endParaRPr>
            </a:p>
          </p:txBody>
        </p:sp>
        <p:sp>
          <p:nvSpPr>
            <p:cNvPr id="112" name="文本框 64"/>
            <p:cNvSpPr txBox="1">
              <a:spLocks noChangeArrowheads="1"/>
            </p:cNvSpPr>
            <p:nvPr/>
          </p:nvSpPr>
          <p:spPr bwMode="auto">
            <a:xfrm>
              <a:off x="2599326" y="2894867"/>
              <a:ext cx="710664" cy="511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charset="0"/>
                  <a:ea typeface="微软雅黑 Light" panose="020B0502040204020203"/>
                  <a:cs typeface="微软雅黑 Light" panose="020B0502040204020203"/>
                </a:defRPr>
              </a:lvl1pPr>
              <a:lvl2pPr marL="742950" indent="-285750" eaLnBrk="0" hangingPunct="0">
                <a:defRPr>
                  <a:solidFill>
                    <a:schemeClr val="tx1"/>
                  </a:solidFill>
                  <a:latin typeface="Calibri" panose="020F0502020204030204" charset="0"/>
                  <a:ea typeface="微软雅黑 Light" panose="020B0502040204020203"/>
                  <a:cs typeface="微软雅黑 Light" panose="020B0502040204020203"/>
                </a:defRPr>
              </a:lvl2pPr>
              <a:lvl3pPr marL="1143000" indent="-228600" eaLnBrk="0" hangingPunct="0">
                <a:defRPr>
                  <a:solidFill>
                    <a:schemeClr val="tx1"/>
                  </a:solidFill>
                  <a:latin typeface="Calibri" panose="020F0502020204030204" charset="0"/>
                  <a:ea typeface="微软雅黑 Light" panose="020B0502040204020203"/>
                  <a:cs typeface="微软雅黑 Light" panose="020B0502040204020203"/>
                </a:defRPr>
              </a:lvl3pPr>
              <a:lvl4pPr marL="1600200" indent="-228600" eaLnBrk="0" hangingPunct="0">
                <a:defRPr>
                  <a:solidFill>
                    <a:schemeClr val="tx1"/>
                  </a:solidFill>
                  <a:latin typeface="Calibri" panose="020F0502020204030204" charset="0"/>
                  <a:ea typeface="微软雅黑 Light" panose="020B0502040204020203"/>
                  <a:cs typeface="微软雅黑 Light" panose="020B0502040204020203"/>
                </a:defRPr>
              </a:lvl4pPr>
              <a:lvl5pPr marL="2057400" indent="-228600" eaLnBrk="0" hangingPunct="0">
                <a:defRPr>
                  <a:solidFill>
                    <a:schemeClr val="tx1"/>
                  </a:solidFill>
                  <a:latin typeface="Calibri" panose="020F0502020204030204" charset="0"/>
                  <a:ea typeface="微软雅黑 Light" panose="020B0502040204020203"/>
                  <a:cs typeface="微软雅黑 Light" panose="020B0502040204020203"/>
                </a:defRPr>
              </a:lvl5pPr>
              <a:lvl6pPr marL="2514600" indent="-228600" eaLnBrk="0" fontAlgn="base" hangingPunct="0">
                <a:spcBef>
                  <a:spcPct val="0"/>
                </a:spcBef>
                <a:spcAft>
                  <a:spcPct val="0"/>
                </a:spcAft>
                <a:defRPr>
                  <a:solidFill>
                    <a:schemeClr val="tx1"/>
                  </a:solidFill>
                  <a:latin typeface="Calibri" panose="020F0502020204030204" charset="0"/>
                  <a:ea typeface="微软雅黑 Light" panose="020B0502040204020203"/>
                  <a:cs typeface="微软雅黑 Light" panose="020B0502040204020203"/>
                </a:defRPr>
              </a:lvl6pPr>
              <a:lvl7pPr marL="2971800" indent="-228600" eaLnBrk="0" fontAlgn="base" hangingPunct="0">
                <a:spcBef>
                  <a:spcPct val="0"/>
                </a:spcBef>
                <a:spcAft>
                  <a:spcPct val="0"/>
                </a:spcAft>
                <a:defRPr>
                  <a:solidFill>
                    <a:schemeClr val="tx1"/>
                  </a:solidFill>
                  <a:latin typeface="Calibri" panose="020F0502020204030204" charset="0"/>
                  <a:ea typeface="微软雅黑 Light" panose="020B0502040204020203"/>
                  <a:cs typeface="微软雅黑 Light" panose="020B0502040204020203"/>
                </a:defRPr>
              </a:lvl7pPr>
              <a:lvl8pPr marL="3429000" indent="-228600" eaLnBrk="0" fontAlgn="base" hangingPunct="0">
                <a:spcBef>
                  <a:spcPct val="0"/>
                </a:spcBef>
                <a:spcAft>
                  <a:spcPct val="0"/>
                </a:spcAft>
                <a:defRPr>
                  <a:solidFill>
                    <a:schemeClr val="tx1"/>
                  </a:solidFill>
                  <a:latin typeface="Calibri" panose="020F0502020204030204" charset="0"/>
                  <a:ea typeface="微软雅黑 Light" panose="020B0502040204020203"/>
                  <a:cs typeface="微软雅黑 Light" panose="020B0502040204020203"/>
                </a:defRPr>
              </a:lvl8pPr>
              <a:lvl9pPr marL="3886200" indent="-228600" eaLnBrk="0" fontAlgn="base" hangingPunct="0">
                <a:spcBef>
                  <a:spcPct val="0"/>
                </a:spcBef>
                <a:spcAft>
                  <a:spcPct val="0"/>
                </a:spcAft>
                <a:defRPr>
                  <a:solidFill>
                    <a:schemeClr val="tx1"/>
                  </a:solidFill>
                  <a:latin typeface="Calibri" panose="020F0502020204030204" charset="0"/>
                  <a:ea typeface="微软雅黑 Light" panose="020B0502040204020203"/>
                  <a:cs typeface="微软雅黑 Light" panose="020B0502040204020203"/>
                </a:defRPr>
              </a:lvl9pPr>
            </a:lstStyle>
            <a:p>
              <a:pPr eaLnBrk="1" hangingPunct="1">
                <a:lnSpc>
                  <a:spcPct val="120000"/>
                </a:lnSpc>
                <a:buFont typeface="Arial" panose="020B0604020202020204" pitchFamily="34" charset="0"/>
                <a:buNone/>
              </a:pPr>
              <a:r>
                <a:rPr lang="en-US" altLang="zh-CN" sz="1000" dirty="0">
                  <a:solidFill>
                    <a:schemeClr val="bg1"/>
                  </a:solidFill>
                  <a:latin typeface="微软雅黑" panose="020B0503020204020204" charset="-122"/>
                  <a:ea typeface="微软雅黑" panose="020B0503020204020204" charset="-122"/>
                  <a:cs typeface="+mn-ea"/>
                  <a:sym typeface="Arial" panose="020B0604020202020204" pitchFamily="34" charset="0"/>
                </a:rPr>
                <a:t>03</a:t>
              </a:r>
              <a:endParaRPr lang="en-US" altLang="zh-CN" sz="1000" dirty="0">
                <a:solidFill>
                  <a:schemeClr val="bg1"/>
                </a:solidFill>
                <a:latin typeface="微软雅黑" panose="020B0503020204020204" charset="-122"/>
                <a:ea typeface="微软雅黑" panose="020B0503020204020204" charset="-122"/>
                <a:cs typeface="+mn-ea"/>
                <a:sym typeface="Arial" panose="020B0604020202020204" pitchFamily="34" charset="0"/>
              </a:endParaRPr>
            </a:p>
          </p:txBody>
        </p:sp>
        <p:sp>
          <p:nvSpPr>
            <p:cNvPr id="113" name="文本框 65"/>
            <p:cNvSpPr txBox="1">
              <a:spLocks noChangeArrowheads="1"/>
            </p:cNvSpPr>
            <p:nvPr/>
          </p:nvSpPr>
          <p:spPr bwMode="auto">
            <a:xfrm>
              <a:off x="2913155" y="1212189"/>
              <a:ext cx="709527" cy="511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charset="0"/>
                  <a:ea typeface="微软雅黑 Light" panose="020B0502040204020203"/>
                  <a:cs typeface="微软雅黑 Light" panose="020B0502040204020203"/>
                </a:defRPr>
              </a:lvl1pPr>
              <a:lvl2pPr marL="742950" indent="-285750" eaLnBrk="0" hangingPunct="0">
                <a:defRPr>
                  <a:solidFill>
                    <a:schemeClr val="tx1"/>
                  </a:solidFill>
                  <a:latin typeface="Calibri" panose="020F0502020204030204" charset="0"/>
                  <a:ea typeface="微软雅黑 Light" panose="020B0502040204020203"/>
                  <a:cs typeface="微软雅黑 Light" panose="020B0502040204020203"/>
                </a:defRPr>
              </a:lvl2pPr>
              <a:lvl3pPr marL="1143000" indent="-228600" eaLnBrk="0" hangingPunct="0">
                <a:defRPr>
                  <a:solidFill>
                    <a:schemeClr val="tx1"/>
                  </a:solidFill>
                  <a:latin typeface="Calibri" panose="020F0502020204030204" charset="0"/>
                  <a:ea typeface="微软雅黑 Light" panose="020B0502040204020203"/>
                  <a:cs typeface="微软雅黑 Light" panose="020B0502040204020203"/>
                </a:defRPr>
              </a:lvl3pPr>
              <a:lvl4pPr marL="1600200" indent="-228600" eaLnBrk="0" hangingPunct="0">
                <a:defRPr>
                  <a:solidFill>
                    <a:schemeClr val="tx1"/>
                  </a:solidFill>
                  <a:latin typeface="Calibri" panose="020F0502020204030204" charset="0"/>
                  <a:ea typeface="微软雅黑 Light" panose="020B0502040204020203"/>
                  <a:cs typeface="微软雅黑 Light" panose="020B0502040204020203"/>
                </a:defRPr>
              </a:lvl4pPr>
              <a:lvl5pPr marL="2057400" indent="-228600" eaLnBrk="0" hangingPunct="0">
                <a:defRPr>
                  <a:solidFill>
                    <a:schemeClr val="tx1"/>
                  </a:solidFill>
                  <a:latin typeface="Calibri" panose="020F0502020204030204" charset="0"/>
                  <a:ea typeface="微软雅黑 Light" panose="020B0502040204020203"/>
                  <a:cs typeface="微软雅黑 Light" panose="020B0502040204020203"/>
                </a:defRPr>
              </a:lvl5pPr>
              <a:lvl6pPr marL="2514600" indent="-228600" eaLnBrk="0" fontAlgn="base" hangingPunct="0">
                <a:spcBef>
                  <a:spcPct val="0"/>
                </a:spcBef>
                <a:spcAft>
                  <a:spcPct val="0"/>
                </a:spcAft>
                <a:defRPr>
                  <a:solidFill>
                    <a:schemeClr val="tx1"/>
                  </a:solidFill>
                  <a:latin typeface="Calibri" panose="020F0502020204030204" charset="0"/>
                  <a:ea typeface="微软雅黑 Light" panose="020B0502040204020203"/>
                  <a:cs typeface="微软雅黑 Light" panose="020B0502040204020203"/>
                </a:defRPr>
              </a:lvl6pPr>
              <a:lvl7pPr marL="2971800" indent="-228600" eaLnBrk="0" fontAlgn="base" hangingPunct="0">
                <a:spcBef>
                  <a:spcPct val="0"/>
                </a:spcBef>
                <a:spcAft>
                  <a:spcPct val="0"/>
                </a:spcAft>
                <a:defRPr>
                  <a:solidFill>
                    <a:schemeClr val="tx1"/>
                  </a:solidFill>
                  <a:latin typeface="Calibri" panose="020F0502020204030204" charset="0"/>
                  <a:ea typeface="微软雅黑 Light" panose="020B0502040204020203"/>
                  <a:cs typeface="微软雅黑 Light" panose="020B0502040204020203"/>
                </a:defRPr>
              </a:lvl7pPr>
              <a:lvl8pPr marL="3429000" indent="-228600" eaLnBrk="0" fontAlgn="base" hangingPunct="0">
                <a:spcBef>
                  <a:spcPct val="0"/>
                </a:spcBef>
                <a:spcAft>
                  <a:spcPct val="0"/>
                </a:spcAft>
                <a:defRPr>
                  <a:solidFill>
                    <a:schemeClr val="tx1"/>
                  </a:solidFill>
                  <a:latin typeface="Calibri" panose="020F0502020204030204" charset="0"/>
                  <a:ea typeface="微软雅黑 Light" panose="020B0502040204020203"/>
                  <a:cs typeface="微软雅黑 Light" panose="020B0502040204020203"/>
                </a:defRPr>
              </a:lvl8pPr>
              <a:lvl9pPr marL="3886200" indent="-228600" eaLnBrk="0" fontAlgn="base" hangingPunct="0">
                <a:spcBef>
                  <a:spcPct val="0"/>
                </a:spcBef>
                <a:spcAft>
                  <a:spcPct val="0"/>
                </a:spcAft>
                <a:defRPr>
                  <a:solidFill>
                    <a:schemeClr val="tx1"/>
                  </a:solidFill>
                  <a:latin typeface="Calibri" panose="020F0502020204030204" charset="0"/>
                  <a:ea typeface="微软雅黑 Light" panose="020B0502040204020203"/>
                  <a:cs typeface="微软雅黑 Light" panose="020B0502040204020203"/>
                </a:defRPr>
              </a:lvl9pPr>
            </a:lstStyle>
            <a:p>
              <a:pPr eaLnBrk="1" hangingPunct="1">
                <a:lnSpc>
                  <a:spcPct val="120000"/>
                </a:lnSpc>
                <a:buFont typeface="Arial" panose="020B0604020202020204" pitchFamily="34" charset="0"/>
                <a:buNone/>
              </a:pPr>
              <a:r>
                <a:rPr lang="en-US" altLang="zh-CN" sz="1000" dirty="0">
                  <a:solidFill>
                    <a:schemeClr val="bg1"/>
                  </a:solidFill>
                  <a:latin typeface="微软雅黑" panose="020B0503020204020204" charset="-122"/>
                  <a:ea typeface="微软雅黑" panose="020B0503020204020204" charset="-122"/>
                  <a:cs typeface="+mn-ea"/>
                  <a:sym typeface="Arial" panose="020B0604020202020204" pitchFamily="34" charset="0"/>
                </a:rPr>
                <a:t>02</a:t>
              </a:r>
              <a:endParaRPr lang="en-US" altLang="zh-CN" sz="1000" dirty="0">
                <a:solidFill>
                  <a:schemeClr val="bg1"/>
                </a:solidFill>
                <a:latin typeface="微软雅黑" panose="020B0503020204020204" charset="-122"/>
                <a:ea typeface="微软雅黑" panose="020B0503020204020204" charset="-122"/>
                <a:cs typeface="+mn-ea"/>
                <a:sym typeface="Arial" panose="020B0604020202020204" pitchFamily="34" charset="0"/>
              </a:endParaRPr>
            </a:p>
          </p:txBody>
        </p:sp>
      </p:grpSp>
      <p:sp>
        <p:nvSpPr>
          <p:cNvPr id="129" name="TextBox 24"/>
          <p:cNvSpPr txBox="1"/>
          <p:nvPr/>
        </p:nvSpPr>
        <p:spPr>
          <a:xfrm>
            <a:off x="3275965" y="3596005"/>
            <a:ext cx="1076325" cy="245110"/>
          </a:xfrm>
          <a:prstGeom prst="rect">
            <a:avLst/>
          </a:prstGeom>
          <a:noFill/>
        </p:spPr>
        <p:txBody>
          <a:bodyPr wrap="none" rtlCol="0">
            <a:spAutoFit/>
          </a:bodyPr>
          <a:p>
            <a:pPr marL="0" indent="0" algn="l"/>
            <a:r>
              <a:rPr lang="zh-CN" altLang="en-US" sz="1000" b="1">
                <a:solidFill>
                  <a:srgbClr val="160B11"/>
                </a:solidFill>
                <a:effectLst/>
                <a:latin typeface="微软雅黑" panose="020B0503020204020204" charset="-122"/>
                <a:ea typeface="微软雅黑" panose="020B0503020204020204" charset="-122"/>
                <a:sym typeface="+mn-ea"/>
              </a:rPr>
              <a:t>增加点对点通讯</a:t>
            </a:r>
            <a:endParaRPr lang="zh-CN" altLang="en-US" sz="1000" b="1" dirty="0">
              <a:solidFill>
                <a:srgbClr val="160B11"/>
              </a:solidFill>
              <a:effectLst/>
              <a:latin typeface="微软雅黑" panose="020B0503020204020204" charset="-122"/>
              <a:ea typeface="微软雅黑" panose="020B0503020204020204" charset="-122"/>
              <a:cs typeface="+mn-ea"/>
              <a:sym typeface="+mn-ea"/>
            </a:endParaRPr>
          </a:p>
        </p:txBody>
      </p:sp>
      <p:sp>
        <p:nvSpPr>
          <p:cNvPr id="130" name="文本框 129"/>
          <p:cNvSpPr txBox="1"/>
          <p:nvPr/>
        </p:nvSpPr>
        <p:spPr>
          <a:xfrm>
            <a:off x="1878965" y="2572385"/>
            <a:ext cx="948690" cy="245110"/>
          </a:xfrm>
          <a:prstGeom prst="rect">
            <a:avLst/>
          </a:prstGeom>
          <a:noFill/>
        </p:spPr>
        <p:txBody>
          <a:bodyPr wrap="none" rtlCol="0" anchor="t">
            <a:spAutoFit/>
          </a:bodyPr>
          <a:p>
            <a:r>
              <a:rPr lang="zh-CN" altLang="en-US" sz="1000" b="1">
                <a:solidFill>
                  <a:srgbClr val="160B11"/>
                </a:solidFill>
                <a:effectLst/>
                <a:latin typeface="微软雅黑" panose="020B0503020204020204" charset="-122"/>
                <a:ea typeface="微软雅黑" panose="020B0503020204020204" charset="-122"/>
                <a:sym typeface="+mn-ea"/>
              </a:rPr>
              <a:t>采用双层环网</a:t>
            </a:r>
            <a:endParaRPr lang="zh-CN" altLang="en-US" sz="1000" b="1">
              <a:solidFill>
                <a:srgbClr val="160B11"/>
              </a:solidFill>
              <a:effectLst/>
              <a:latin typeface="微软雅黑" panose="020B0503020204020204" charset="-122"/>
              <a:ea typeface="微软雅黑" panose="020B0503020204020204" charset="-122"/>
              <a:sym typeface="+mn-ea"/>
            </a:endParaRPr>
          </a:p>
        </p:txBody>
      </p:sp>
      <p:sp>
        <p:nvSpPr>
          <p:cNvPr id="131" name="文本框 130"/>
          <p:cNvSpPr txBox="1"/>
          <p:nvPr/>
        </p:nvSpPr>
        <p:spPr>
          <a:xfrm>
            <a:off x="1955800" y="4732655"/>
            <a:ext cx="1203960" cy="245110"/>
          </a:xfrm>
          <a:prstGeom prst="rect">
            <a:avLst/>
          </a:prstGeom>
          <a:noFill/>
        </p:spPr>
        <p:txBody>
          <a:bodyPr wrap="none" rtlCol="0" anchor="t">
            <a:spAutoFit/>
          </a:bodyPr>
          <a:p>
            <a:pPr marL="0" indent="0"/>
            <a:r>
              <a:rPr lang="zh-CN" altLang="en-US" sz="1000" b="1">
                <a:solidFill>
                  <a:srgbClr val="160B11"/>
                </a:solidFill>
                <a:effectLst/>
                <a:latin typeface="微软雅黑" panose="020B0503020204020204" charset="-122"/>
                <a:ea typeface="微软雅黑" panose="020B0503020204020204" charset="-122"/>
                <a:sym typeface="+mn-ea"/>
              </a:rPr>
              <a:t>设计故障旁通机制</a:t>
            </a:r>
            <a:endParaRPr lang="zh-CN" altLang="en-US" sz="1000" b="1">
              <a:solidFill>
                <a:srgbClr val="160B11"/>
              </a:solidFill>
              <a:effectLst/>
              <a:latin typeface="微软雅黑" panose="020B0503020204020204" charset="-122"/>
              <a:ea typeface="微软雅黑" panose="020B0503020204020204" charset="-122"/>
              <a:sym typeface="+mn-ea"/>
            </a:endParaRPr>
          </a:p>
        </p:txBody>
      </p:sp>
      <p:sp>
        <p:nvSpPr>
          <p:cNvPr id="132" name="文本框 131"/>
          <p:cNvSpPr txBox="1"/>
          <p:nvPr/>
        </p:nvSpPr>
        <p:spPr>
          <a:xfrm>
            <a:off x="179070" y="3580130"/>
            <a:ext cx="1203960" cy="245110"/>
          </a:xfrm>
          <a:prstGeom prst="rect">
            <a:avLst/>
          </a:prstGeom>
          <a:noFill/>
        </p:spPr>
        <p:txBody>
          <a:bodyPr wrap="none" rtlCol="0" anchor="t">
            <a:spAutoFit/>
          </a:bodyPr>
          <a:p>
            <a:r>
              <a:rPr lang="zh-CN" altLang="en-US" sz="1000" b="1">
                <a:solidFill>
                  <a:srgbClr val="160B11"/>
                </a:solidFill>
                <a:effectLst/>
                <a:latin typeface="微软雅黑" panose="020B0503020204020204" charset="-122"/>
                <a:ea typeface="微软雅黑" panose="020B0503020204020204" charset="-122"/>
                <a:sym typeface="+mn-ea"/>
              </a:rPr>
              <a:t>增加掉电旁通功能</a:t>
            </a:r>
            <a:endParaRPr lang="zh-CN" altLang="en-US" sz="1000" b="1">
              <a:solidFill>
                <a:srgbClr val="160B11"/>
              </a:solidFill>
              <a:effectLst/>
              <a:latin typeface="微软雅黑" panose="020B0503020204020204" charset="-122"/>
              <a:ea typeface="微软雅黑" panose="020B0503020204020204" charset="-122"/>
              <a:sym typeface="+mn-e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 name="矩形 23"/>
          <p:cNvSpPr>
            <a:spLocks noChangeArrowheads="1"/>
          </p:cNvSpPr>
          <p:nvPr/>
        </p:nvSpPr>
        <p:spPr bwMode="auto">
          <a:xfrm>
            <a:off x="544195" y="3148965"/>
            <a:ext cx="2781935" cy="226695"/>
          </a:xfrm>
          <a:prstGeom prst="rect">
            <a:avLst/>
          </a:prstGeom>
          <a:solidFill>
            <a:srgbClr val="FF9700"/>
          </a:solidFill>
          <a:ln>
            <a:noFill/>
          </a:ln>
          <a:effectLst/>
          <a:scene3d>
            <a:camera prst="orthographicFront">
              <a:rot lat="0" lon="0" rev="0"/>
            </a:camera>
            <a:lightRig rig="contrasting" dir="t">
              <a:rot lat="0" lon="0" rev="7800000"/>
            </a:lightRig>
          </a:scene3d>
          <a:sp3d>
            <a:bevelT w="139700" h="139700"/>
          </a:sp3d>
        </p:spPr>
        <p:txBody>
          <a:bodyPr anchor="ctr"/>
          <a:p>
            <a:pPr algn="ctr"/>
            <a:endParaRPr lang="zh-CN" altLang="zh-CN">
              <a:solidFill>
                <a:srgbClr val="FFFFFF"/>
              </a:solidFill>
              <a:latin typeface="微软雅黑" panose="020B0503020204020204" charset="-122"/>
              <a:ea typeface="微软雅黑" panose="020B0503020204020204" charset="-122"/>
              <a:sym typeface="宋体" panose="02010600030101010101" pitchFamily="2" charset="-122"/>
            </a:endParaRPr>
          </a:p>
        </p:txBody>
      </p:sp>
      <p:sp>
        <p:nvSpPr>
          <p:cNvPr id="14" name="原创设计师QQ：598969553              _14"/>
          <p:cNvSpPr/>
          <p:nvPr/>
        </p:nvSpPr>
        <p:spPr bwMode="auto">
          <a:xfrm>
            <a:off x="1259840" y="1420495"/>
            <a:ext cx="1514475" cy="386080"/>
          </a:xfrm>
          <a:custGeom>
            <a:avLst/>
            <a:gdLst>
              <a:gd name="T0" fmla="*/ 490 w 591"/>
              <a:gd name="T1" fmla="*/ 0 h 202"/>
              <a:gd name="T2" fmla="*/ 101 w 591"/>
              <a:gd name="T3" fmla="*/ 0 h 202"/>
              <a:gd name="T4" fmla="*/ 0 w 591"/>
              <a:gd name="T5" fmla="*/ 101 h 202"/>
              <a:gd name="T6" fmla="*/ 101 w 591"/>
              <a:gd name="T7" fmla="*/ 202 h 202"/>
              <a:gd name="T8" fmla="*/ 490 w 591"/>
              <a:gd name="T9" fmla="*/ 202 h 202"/>
              <a:gd name="T10" fmla="*/ 591 w 591"/>
              <a:gd name="T11" fmla="*/ 101 h 202"/>
              <a:gd name="T12" fmla="*/ 490 w 591"/>
              <a:gd name="T13" fmla="*/ 0 h 202"/>
            </a:gdLst>
            <a:ahLst/>
            <a:cxnLst>
              <a:cxn ang="0">
                <a:pos x="T0" y="T1"/>
              </a:cxn>
              <a:cxn ang="0">
                <a:pos x="T2" y="T3"/>
              </a:cxn>
              <a:cxn ang="0">
                <a:pos x="T4" y="T5"/>
              </a:cxn>
              <a:cxn ang="0">
                <a:pos x="T6" y="T7"/>
              </a:cxn>
              <a:cxn ang="0">
                <a:pos x="T8" y="T9"/>
              </a:cxn>
              <a:cxn ang="0">
                <a:pos x="T10" y="T11"/>
              </a:cxn>
              <a:cxn ang="0">
                <a:pos x="T12" y="T13"/>
              </a:cxn>
            </a:cxnLst>
            <a:rect l="0" t="0" r="r" b="b"/>
            <a:pathLst>
              <a:path w="591" h="202">
                <a:moveTo>
                  <a:pt x="490" y="0"/>
                </a:moveTo>
                <a:cubicBezTo>
                  <a:pt x="101" y="0"/>
                  <a:pt x="101" y="0"/>
                  <a:pt x="101" y="0"/>
                </a:cubicBezTo>
                <a:cubicBezTo>
                  <a:pt x="46" y="0"/>
                  <a:pt x="0" y="46"/>
                  <a:pt x="0" y="101"/>
                </a:cubicBezTo>
                <a:cubicBezTo>
                  <a:pt x="0" y="157"/>
                  <a:pt x="46" y="202"/>
                  <a:pt x="101" y="202"/>
                </a:cubicBezTo>
                <a:cubicBezTo>
                  <a:pt x="490" y="202"/>
                  <a:pt x="490" y="202"/>
                  <a:pt x="490" y="202"/>
                </a:cubicBezTo>
                <a:cubicBezTo>
                  <a:pt x="546" y="202"/>
                  <a:pt x="591" y="157"/>
                  <a:pt x="591" y="101"/>
                </a:cubicBezTo>
                <a:cubicBezTo>
                  <a:pt x="591" y="46"/>
                  <a:pt x="546" y="0"/>
                  <a:pt x="490" y="0"/>
                </a:cubicBezTo>
                <a:close/>
              </a:path>
            </a:pathLst>
          </a:custGeom>
          <a:solidFill>
            <a:srgbClr val="0B6863"/>
          </a:solidFill>
          <a:ln>
            <a:noFill/>
          </a:ln>
        </p:spPr>
        <p:txBody>
          <a:bodyPr vert="horz" wrap="square" lIns="91440" tIns="45720" rIns="91440" bIns="45720"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endParaRPr>
          </a:p>
        </p:txBody>
      </p:sp>
      <p:sp>
        <p:nvSpPr>
          <p:cNvPr id="7" name="原创设计师QQ：598969553              _8"/>
          <p:cNvSpPr>
            <a:spLocks noChangeArrowheads="1"/>
          </p:cNvSpPr>
          <p:nvPr/>
        </p:nvSpPr>
        <p:spPr bwMode="auto">
          <a:xfrm>
            <a:off x="1907540" y="1851660"/>
            <a:ext cx="1398270" cy="1158240"/>
          </a:xfrm>
          <a:prstGeom prst="rect">
            <a:avLst/>
          </a:prstGeom>
          <a:solidFill>
            <a:srgbClr val="FF0000"/>
          </a:solidFill>
          <a:ln>
            <a:noFill/>
          </a:ln>
        </p:spPr>
        <p:txBody>
          <a:bodyPr/>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endParaRPr>
          </a:p>
        </p:txBody>
      </p:sp>
      <p:sp>
        <p:nvSpPr>
          <p:cNvPr id="23" name="原创设计师QQ：598969553              _8"/>
          <p:cNvSpPr>
            <a:spLocks noChangeArrowheads="1"/>
          </p:cNvSpPr>
          <p:nvPr/>
        </p:nvSpPr>
        <p:spPr bwMode="auto">
          <a:xfrm>
            <a:off x="510540" y="1851660"/>
            <a:ext cx="1398270" cy="1157605"/>
          </a:xfrm>
          <a:prstGeom prst="rect">
            <a:avLst/>
          </a:prstGeom>
          <a:solidFill>
            <a:srgbClr val="64A816"/>
          </a:solidFill>
          <a:ln>
            <a:noFill/>
          </a:ln>
        </p:spPr>
        <p:txBody>
          <a:bodyPr/>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endParaRPr>
          </a:p>
        </p:txBody>
      </p:sp>
      <p:grpSp>
        <p:nvGrpSpPr>
          <p:cNvPr id="8" name="组合 7"/>
          <p:cNvGrpSpPr/>
          <p:nvPr/>
        </p:nvGrpSpPr>
        <p:grpSpPr>
          <a:xfrm>
            <a:off x="323850" y="624840"/>
            <a:ext cx="576580" cy="335280"/>
            <a:chOff x="323852" y="776288"/>
            <a:chExt cx="576263" cy="584200"/>
          </a:xfrm>
        </p:grpSpPr>
        <p:sp>
          <p:nvSpPr>
            <p:cNvPr id="9" name="矩形 4"/>
            <p:cNvSpPr>
              <a:spLocks noChangeArrowheads="1"/>
            </p:cNvSpPr>
            <p:nvPr/>
          </p:nvSpPr>
          <p:spPr bwMode="auto">
            <a:xfrm>
              <a:off x="323852" y="776289"/>
              <a:ext cx="576263" cy="539751"/>
            </a:xfrm>
            <a:prstGeom prst="rect">
              <a:avLst/>
            </a:prstGeom>
            <a:solidFill>
              <a:srgbClr val="004A86"/>
            </a:solidFill>
            <a:ln>
              <a:noFill/>
            </a:ln>
          </p:spPr>
          <p:txBody>
            <a:bodyPr anchor="ctr"/>
            <a:lstStyle>
              <a:lvl1pPr eaLnBrk="0" hangingPunct="0">
                <a:lnSpc>
                  <a:spcPct val="110000"/>
                </a:lnSpc>
                <a:spcBef>
                  <a:spcPts val="500"/>
                </a:spcBef>
                <a:buFont typeface="Arial" panose="020B0604020202020204" pitchFamily="34" charset="0"/>
                <a:buChar char="•"/>
                <a:defRPr sz="3200">
                  <a:solidFill>
                    <a:schemeClr val="tx2"/>
                  </a:solidFill>
                  <a:latin typeface="Arial" panose="020B0604020202020204" pitchFamily="34" charset="0"/>
                  <a:ea typeface="微软雅黑" panose="020B0503020204020204" charset="-122"/>
                </a:defRPr>
              </a:lvl1pPr>
              <a:lvl2pPr marL="431800" indent="-215900" eaLnBrk="0" hangingPunct="0">
                <a:lnSpc>
                  <a:spcPct val="110000"/>
                </a:lnSpc>
                <a:spcBef>
                  <a:spcPts val="400"/>
                </a:spcBef>
                <a:buFont typeface="Arial" panose="020B0604020202020204" pitchFamily="34" charset="0"/>
                <a:buChar char="–"/>
                <a:defRPr sz="1600">
                  <a:solidFill>
                    <a:schemeClr val="tx2"/>
                  </a:solidFill>
                  <a:latin typeface="Arial" panose="020B0604020202020204" pitchFamily="34" charset="0"/>
                  <a:ea typeface="微软雅黑" panose="020B0503020204020204" charset="-122"/>
                </a:defRPr>
              </a:lvl2pPr>
              <a:lvl3pPr marL="647700" indent="-179705" eaLnBrk="0" hangingPunct="0">
                <a:lnSpc>
                  <a:spcPct val="110000"/>
                </a:lnSpc>
                <a:spcBef>
                  <a:spcPts val="400"/>
                </a:spcBef>
                <a:buFont typeface="Arial" panose="020B0604020202020204" pitchFamily="34" charset="0"/>
                <a:buChar char="•"/>
                <a:defRPr sz="1600">
                  <a:solidFill>
                    <a:schemeClr val="tx2"/>
                  </a:solidFill>
                  <a:latin typeface="Arial" panose="020B0604020202020204" pitchFamily="34" charset="0"/>
                  <a:ea typeface="微软雅黑" panose="020B0503020204020204" charset="-122"/>
                </a:defRPr>
              </a:lvl3pPr>
              <a:lvl4pPr marL="863600" indent="-215900" eaLnBrk="0" hangingPunct="0">
                <a:lnSpc>
                  <a:spcPct val="110000"/>
                </a:lnSpc>
                <a:spcBef>
                  <a:spcPts val="400"/>
                </a:spcBef>
                <a:buFont typeface="Arial" panose="020B0604020202020204" pitchFamily="34" charset="0"/>
                <a:buChar char="–"/>
                <a:defRPr sz="1600">
                  <a:solidFill>
                    <a:schemeClr val="tx2"/>
                  </a:solidFill>
                  <a:latin typeface="Arial" panose="020B0604020202020204" pitchFamily="34" charset="0"/>
                  <a:ea typeface="微软雅黑" panose="020B0503020204020204" charset="-122"/>
                </a:defRPr>
              </a:lvl4pPr>
              <a:lvl5pPr marL="2057400" indent="-228600" eaLnBrk="0" hangingPunct="0">
                <a:lnSpc>
                  <a:spcPct val="110000"/>
                </a:lnSpc>
                <a:spcBef>
                  <a:spcPct val="20000"/>
                </a:spcBef>
                <a:buFont typeface="Arial" panose="020B0604020202020204" pitchFamily="34" charset="0"/>
                <a:buChar char="»"/>
                <a:defRPr sz="1600">
                  <a:solidFill>
                    <a:srgbClr val="3B3837"/>
                  </a:solidFill>
                  <a:latin typeface="Arial" panose="020B0604020202020204" pitchFamily="34" charset="0"/>
                  <a:ea typeface="黑体" panose="02010609060101010101" pitchFamily="2" charset="-122"/>
                </a:defRPr>
              </a:lvl5pPr>
              <a:lvl6pPr marL="2514600" indent="-228600" eaLnBrk="0" fontAlgn="base" hangingPunct="0">
                <a:lnSpc>
                  <a:spcPct val="110000"/>
                </a:lnSpc>
                <a:spcBef>
                  <a:spcPct val="20000"/>
                </a:spcBef>
                <a:spcAft>
                  <a:spcPct val="0"/>
                </a:spcAft>
                <a:buFont typeface="Arial" panose="020B0604020202020204" pitchFamily="34" charset="0"/>
                <a:buChar char="»"/>
                <a:defRPr sz="1600">
                  <a:solidFill>
                    <a:srgbClr val="3B3837"/>
                  </a:solidFill>
                  <a:latin typeface="Arial" panose="020B0604020202020204" pitchFamily="34" charset="0"/>
                  <a:ea typeface="黑体" panose="02010609060101010101" pitchFamily="2" charset="-122"/>
                </a:defRPr>
              </a:lvl6pPr>
              <a:lvl7pPr marL="2971800" indent="-228600" eaLnBrk="0" fontAlgn="base" hangingPunct="0">
                <a:lnSpc>
                  <a:spcPct val="110000"/>
                </a:lnSpc>
                <a:spcBef>
                  <a:spcPct val="20000"/>
                </a:spcBef>
                <a:spcAft>
                  <a:spcPct val="0"/>
                </a:spcAft>
                <a:buFont typeface="Arial" panose="020B0604020202020204" pitchFamily="34" charset="0"/>
                <a:buChar char="»"/>
                <a:defRPr sz="1600">
                  <a:solidFill>
                    <a:srgbClr val="3B3837"/>
                  </a:solidFill>
                  <a:latin typeface="Arial" panose="020B0604020202020204" pitchFamily="34" charset="0"/>
                  <a:ea typeface="黑体" panose="02010609060101010101" pitchFamily="2" charset="-122"/>
                </a:defRPr>
              </a:lvl7pPr>
              <a:lvl8pPr marL="3429000" indent="-228600" eaLnBrk="0" fontAlgn="base" hangingPunct="0">
                <a:lnSpc>
                  <a:spcPct val="110000"/>
                </a:lnSpc>
                <a:spcBef>
                  <a:spcPct val="20000"/>
                </a:spcBef>
                <a:spcAft>
                  <a:spcPct val="0"/>
                </a:spcAft>
                <a:buFont typeface="Arial" panose="020B0604020202020204" pitchFamily="34" charset="0"/>
                <a:buChar char="»"/>
                <a:defRPr sz="1600">
                  <a:solidFill>
                    <a:srgbClr val="3B3837"/>
                  </a:solidFill>
                  <a:latin typeface="Arial" panose="020B0604020202020204" pitchFamily="34" charset="0"/>
                  <a:ea typeface="黑体" panose="02010609060101010101" pitchFamily="2" charset="-122"/>
                </a:defRPr>
              </a:lvl8pPr>
              <a:lvl9pPr marL="3886200" indent="-228600" eaLnBrk="0" fontAlgn="base" hangingPunct="0">
                <a:lnSpc>
                  <a:spcPct val="110000"/>
                </a:lnSpc>
                <a:spcBef>
                  <a:spcPct val="20000"/>
                </a:spcBef>
                <a:spcAft>
                  <a:spcPct val="0"/>
                </a:spcAft>
                <a:buFont typeface="Arial" panose="020B0604020202020204" pitchFamily="34" charset="0"/>
                <a:buChar char="»"/>
                <a:defRPr sz="1600">
                  <a:solidFill>
                    <a:srgbClr val="3B3837"/>
                  </a:solidFill>
                  <a:latin typeface="Arial" panose="020B0604020202020204" pitchFamily="34" charset="0"/>
                  <a:ea typeface="黑体" panose="02010609060101010101" pitchFamily="2" charset="-122"/>
                </a:defRPr>
              </a:lvl9pPr>
            </a:lstStyle>
            <a:p>
              <a:pPr marL="0" marR="0" lvl="0" indent="0" algn="ctr" defTabSz="914400" eaLnBrk="1" fontAlgn="auto" latinLnBrk="0" hangingPunct="1">
                <a:lnSpc>
                  <a:spcPct val="100000"/>
                </a:lnSpc>
                <a:spcBef>
                  <a:spcPct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微软雅黑" panose="020B0503020204020204" charset="-122"/>
              </a:endParaRPr>
            </a:p>
          </p:txBody>
        </p:sp>
        <p:cxnSp>
          <p:nvCxnSpPr>
            <p:cNvPr id="10" name="直接连接符 5"/>
            <p:cNvCxnSpPr>
              <a:cxnSpLocks noChangeShapeType="1"/>
            </p:cNvCxnSpPr>
            <p:nvPr/>
          </p:nvCxnSpPr>
          <p:spPr bwMode="auto">
            <a:xfrm>
              <a:off x="465138" y="776288"/>
              <a:ext cx="0" cy="584200"/>
            </a:xfrm>
            <a:prstGeom prst="line">
              <a:avLst/>
            </a:prstGeom>
            <a:noFill/>
            <a:ln w="38100" algn="ctr">
              <a:solidFill>
                <a:srgbClr val="FFFFFF"/>
              </a:solidFill>
              <a:round/>
            </a:ln>
            <a:extLst>
              <a:ext uri="{909E8E84-426E-40DD-AFC4-6F175D3DCCD1}">
                <a14:hiddenFill xmlns:a14="http://schemas.microsoft.com/office/drawing/2010/main">
                  <a:noFill/>
                </a14:hiddenFill>
              </a:ext>
            </a:extLst>
          </p:spPr>
        </p:cxnSp>
        <p:sp>
          <p:nvSpPr>
            <p:cNvPr id="11" name="燕尾形 13"/>
            <p:cNvSpPr/>
            <p:nvPr/>
          </p:nvSpPr>
          <p:spPr>
            <a:xfrm>
              <a:off x="593725" y="865188"/>
              <a:ext cx="215900" cy="360363"/>
            </a:xfrm>
            <a:prstGeom prst="chevron">
              <a:avLst/>
            </a:prstGeom>
            <a:solidFill>
              <a:srgbClr val="FFFFFF"/>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4A86"/>
                </a:solidFill>
                <a:effectLst/>
                <a:uLnTx/>
                <a:uFillTx/>
                <a:latin typeface="微软雅黑" panose="020B0503020204020204" charset="-122"/>
                <a:ea typeface="微软雅黑" panose="020B0503020204020204" charset="-122"/>
                <a:cs typeface="+mn-cs"/>
              </a:endParaRPr>
            </a:p>
          </p:txBody>
        </p:sp>
      </p:grpSp>
      <p:sp>
        <p:nvSpPr>
          <p:cNvPr id="15" name="图文框 14"/>
          <p:cNvSpPr/>
          <p:nvPr/>
        </p:nvSpPr>
        <p:spPr>
          <a:xfrm>
            <a:off x="971550" y="573405"/>
            <a:ext cx="7820025" cy="309245"/>
          </a:xfrm>
          <a:prstGeom prst="frame">
            <a:avLst>
              <a:gd name="adj1" fmla="val 13041"/>
            </a:avLst>
          </a:prstGeom>
          <a:solidFill>
            <a:srgbClr val="FFFFFF">
              <a:lumMod val="75000"/>
            </a:srgbClr>
          </a:solidFill>
          <a:ln w="25400" cap="flat" cmpd="sng" algn="ctr">
            <a:noFill/>
            <a:prstDash val="solid"/>
          </a:ln>
          <a:effectLst/>
        </p:spPr>
        <p:txBody>
          <a:bodyPr anchor="ctr"/>
          <a:lstStyle/>
          <a:p>
            <a:pPr marL="0" marR="0" lvl="0" algn="l" defTabSz="914400" eaLnBrk="1" fontAlgn="auto" latinLnBrk="0" hangingPunct="1">
              <a:lnSpc>
                <a:spcPct val="100000"/>
              </a:lnSpc>
              <a:spcBef>
                <a:spcPts val="0"/>
              </a:spcBef>
              <a:spcAft>
                <a:spcPts val="0"/>
              </a:spcAft>
              <a:buClrTx/>
              <a:buSzTx/>
              <a:buFontTx/>
              <a:buNone/>
              <a:defRPr/>
            </a:pPr>
            <a:r>
              <a:rPr lang="en-US" altLang="zh-CN" sz="1600" b="1" kern="0" noProof="0" dirty="0">
                <a:ln>
                  <a:noFill/>
                </a:ln>
                <a:solidFill>
                  <a:srgbClr val="000000"/>
                </a:solidFill>
                <a:effectLst/>
                <a:uLnTx/>
                <a:uFillTx/>
                <a:latin typeface="微软雅黑" panose="020B0503020204020204" charset="-122"/>
                <a:ea typeface="微软雅黑" panose="020B0503020204020204" charset="-122"/>
                <a:cs typeface="微软雅黑" panose="020B0503020204020204" charset="-122"/>
                <a:sym typeface="+mn-ea"/>
              </a:rPr>
              <a:t>1</a:t>
            </a:r>
            <a:r>
              <a:rPr lang="zh-CN" altLang="en-US" sz="1600" b="1" kern="0" noProof="0" dirty="0">
                <a:ln>
                  <a:noFill/>
                </a:ln>
                <a:solidFill>
                  <a:srgbClr val="000000"/>
                </a:solidFill>
                <a:effectLst/>
                <a:uLnTx/>
                <a:uFillTx/>
                <a:latin typeface="微软雅黑" panose="020B0503020204020204" charset="-122"/>
                <a:ea typeface="微软雅黑" panose="020B0503020204020204" charset="-122"/>
                <a:cs typeface="微软雅黑" panose="020B0503020204020204" charset="-122"/>
                <a:sym typeface="+mn-ea"/>
              </a:rPr>
              <a:t>、成果技术内容介绍</a:t>
            </a:r>
            <a:endParaRPr kumimoji="0" lang="zh-CN" altLang="en-US" sz="1600" b="1" i="0" u="none" strike="noStrike" kern="0" cap="none" spc="0" normalizeH="0" baseline="0" noProof="0" dirty="0">
              <a:ln>
                <a:noFill/>
              </a:ln>
              <a:solidFill>
                <a:srgbClr val="000000"/>
              </a:solidFill>
              <a:effectLst/>
              <a:uLnTx/>
              <a:uFillTx/>
              <a:latin typeface="微软雅黑" panose="020B0503020204020204" charset="-122"/>
              <a:ea typeface="微软雅黑" panose="020B0503020204020204" charset="-122"/>
              <a:cs typeface="微软雅黑" panose="020B0503020204020204" charset="-122"/>
              <a:sym typeface="+mn-ea"/>
            </a:endParaRPr>
          </a:p>
        </p:txBody>
      </p:sp>
      <p:sp>
        <p:nvSpPr>
          <p:cNvPr id="3" name="文本框 2"/>
          <p:cNvSpPr txBox="1"/>
          <p:nvPr/>
        </p:nvSpPr>
        <p:spPr>
          <a:xfrm>
            <a:off x="309245" y="1060450"/>
            <a:ext cx="1164590" cy="306705"/>
          </a:xfrm>
          <a:prstGeom prst="rect">
            <a:avLst/>
          </a:prstGeom>
          <a:noFill/>
        </p:spPr>
        <p:txBody>
          <a:bodyPr wrap="none" rtlCol="0">
            <a:spAutoFit/>
          </a:bodyPr>
          <a:p>
            <a:pPr defTabSz="914400" fontAlgn="auto">
              <a:spcBef>
                <a:spcPts val="0"/>
              </a:spcBef>
              <a:spcAft>
                <a:spcPts val="0"/>
              </a:spcAft>
              <a:buClrTx/>
              <a:buSzTx/>
              <a:buFontTx/>
              <a:defRPr/>
            </a:pPr>
            <a:r>
              <a:rPr lang="zh-CN" altLang="en-US" sz="1400" b="1" kern="0" noProof="0" dirty="0">
                <a:solidFill>
                  <a:srgbClr val="000000"/>
                </a:solidFill>
                <a:latin typeface="微软雅黑" panose="020B0503020204020204" charset="-122"/>
                <a:ea typeface="微软雅黑" panose="020B0503020204020204" charset="-122"/>
                <a:cs typeface="微软雅黑" panose="020B0503020204020204" charset="-122"/>
              </a:rPr>
              <a:t>1.1成果背景</a:t>
            </a:r>
            <a:endParaRPr lang="zh-CN" altLang="en-US" sz="1400" b="1" kern="0" noProof="0" dirty="0">
              <a:solidFill>
                <a:srgbClr val="000000"/>
              </a:solidFill>
              <a:latin typeface="微软雅黑" panose="020B0503020204020204" charset="-122"/>
              <a:ea typeface="微软雅黑" panose="020B0503020204020204" charset="-122"/>
              <a:cs typeface="微软雅黑" panose="020B0503020204020204" charset="-122"/>
            </a:endParaRPr>
          </a:p>
        </p:txBody>
      </p:sp>
      <p:sp>
        <p:nvSpPr>
          <p:cNvPr id="100" name="文本框 99"/>
          <p:cNvSpPr txBox="1"/>
          <p:nvPr/>
        </p:nvSpPr>
        <p:spPr>
          <a:xfrm>
            <a:off x="2286635" y="1060450"/>
            <a:ext cx="4570095" cy="306705"/>
          </a:xfrm>
          <a:prstGeom prst="rect">
            <a:avLst/>
          </a:prstGeom>
          <a:noFill/>
          <a:ln w="9525">
            <a:noFill/>
          </a:ln>
        </p:spPr>
        <p:txBody>
          <a:bodyPr wrap="square">
            <a:spAutoFit/>
          </a:bodyPr>
          <a:p>
            <a:pPr marL="0" indent="266700" algn="ctr"/>
            <a:r>
              <a:rPr lang="zh-CN" altLang="zh-CN" sz="1400" b="1">
                <a:solidFill>
                  <a:srgbClr val="160B11"/>
                </a:solidFill>
                <a:latin typeface="微软雅黑" panose="020B0503020204020204" charset="-122"/>
                <a:ea typeface="微软雅黑" panose="020B0503020204020204" charset="-122"/>
              </a:rPr>
              <a:t>网络结构存在的不足</a:t>
            </a:r>
            <a:endParaRPr lang="en-US" altLang="zh-CN" sz="1400" b="1">
              <a:solidFill>
                <a:srgbClr val="160B11"/>
              </a:solidFill>
              <a:latin typeface="微软雅黑" panose="020B0503020204020204" charset="-122"/>
              <a:ea typeface="微软雅黑" panose="020B0503020204020204" charset="-122"/>
            </a:endParaRPr>
          </a:p>
        </p:txBody>
      </p:sp>
      <p:sp>
        <p:nvSpPr>
          <p:cNvPr id="12" name="文本框 11"/>
          <p:cNvSpPr txBox="1"/>
          <p:nvPr/>
        </p:nvSpPr>
        <p:spPr>
          <a:xfrm>
            <a:off x="1397000" y="1487170"/>
            <a:ext cx="1240155" cy="252730"/>
          </a:xfrm>
          <a:prstGeom prst="rect">
            <a:avLst/>
          </a:prstGeom>
          <a:noFill/>
          <a:ln w="9525">
            <a:noFill/>
          </a:ln>
        </p:spPr>
        <p:txBody>
          <a:bodyPr wrap="square">
            <a:spAutoFit/>
          </a:bodyPr>
          <a:p>
            <a:pPr marL="0" indent="0"/>
            <a:r>
              <a:rPr lang="zh-CN" altLang="zh-CN" sz="1050" b="1">
                <a:solidFill>
                  <a:schemeClr val="bg2"/>
                </a:solidFill>
                <a:latin typeface="微软雅黑" panose="020B0503020204020204" charset="-122"/>
                <a:ea typeface="微软雅黑" panose="020B0503020204020204" charset="-122"/>
              </a:rPr>
              <a:t>多节点脱网情况</a:t>
            </a:r>
            <a:endParaRPr lang="zh-CN" altLang="zh-CN" sz="1050" b="1">
              <a:solidFill>
                <a:schemeClr val="bg2"/>
              </a:solidFill>
              <a:latin typeface="微软雅黑" panose="020B0503020204020204" charset="-122"/>
              <a:ea typeface="微软雅黑" panose="020B0503020204020204" charset="-122"/>
            </a:endParaRPr>
          </a:p>
        </p:txBody>
      </p:sp>
      <p:graphicFrame>
        <p:nvGraphicFramePr>
          <p:cNvPr id="2" name="对象 -2147482623"/>
          <p:cNvGraphicFramePr>
            <a:graphicFrameLocks noChangeAspect="1"/>
          </p:cNvGraphicFramePr>
          <p:nvPr/>
        </p:nvGraphicFramePr>
        <p:xfrm>
          <a:off x="4050665" y="1438910"/>
          <a:ext cx="4634230" cy="3138170"/>
        </p:xfrm>
        <a:graphic>
          <a:graphicData uri="http://schemas.openxmlformats.org/presentationml/2006/ole">
            <mc:AlternateContent xmlns:mc="http://schemas.openxmlformats.org/markup-compatibility/2006">
              <mc:Choice xmlns:v="urn:schemas-microsoft-com:vml" Requires="v">
                <p:oleObj spid="_x0000_s3076" name="" r:id="rId1" imgW="11049000" imgH="7518400" progId="Visio.Drawing.11">
                  <p:embed/>
                </p:oleObj>
              </mc:Choice>
              <mc:Fallback>
                <p:oleObj name="" r:id="rId1" imgW="11049000" imgH="7518400" progId="Visio.Drawing.11">
                  <p:embed/>
                  <p:pic>
                    <p:nvPicPr>
                      <p:cNvPr id="0" name="图片 3075"/>
                      <p:cNvPicPr/>
                      <p:nvPr/>
                    </p:nvPicPr>
                    <p:blipFill>
                      <a:blip r:embed="rId2"/>
                      <a:stretch>
                        <a:fillRect/>
                      </a:stretch>
                    </p:blipFill>
                    <p:spPr>
                      <a:xfrm>
                        <a:off x="4050665" y="1438910"/>
                        <a:ext cx="4634230" cy="3138170"/>
                      </a:xfrm>
                      <a:prstGeom prst="rect">
                        <a:avLst/>
                      </a:prstGeom>
                      <a:noFill/>
                      <a:ln w="38100">
                        <a:noFill/>
                        <a:miter/>
                      </a:ln>
                    </p:spPr>
                  </p:pic>
                </p:oleObj>
              </mc:Fallback>
            </mc:AlternateContent>
          </a:graphicData>
        </a:graphic>
      </p:graphicFrame>
      <p:sp>
        <p:nvSpPr>
          <p:cNvPr id="5" name="文本框 4"/>
          <p:cNvSpPr txBox="1"/>
          <p:nvPr/>
        </p:nvSpPr>
        <p:spPr>
          <a:xfrm>
            <a:off x="467360" y="1924685"/>
            <a:ext cx="1372235" cy="1060450"/>
          </a:xfrm>
          <a:prstGeom prst="rect">
            <a:avLst/>
          </a:prstGeom>
          <a:noFill/>
          <a:ln w="9525">
            <a:noFill/>
          </a:ln>
        </p:spPr>
        <p:txBody>
          <a:bodyPr wrap="square">
            <a:spAutoFit/>
          </a:bodyPr>
          <a:p>
            <a:pPr marL="0" indent="0"/>
            <a:r>
              <a:rPr lang="zh-CN" altLang="en-US" sz="1050" b="1">
                <a:solidFill>
                  <a:schemeClr val="bg2"/>
                </a:solidFill>
                <a:latin typeface="微软雅黑" panose="020B0503020204020204" charset="-122"/>
                <a:ea typeface="微软雅黑" panose="020B0503020204020204" charset="-122"/>
              </a:rPr>
              <a:t>单机柜改造升级；</a:t>
            </a:r>
            <a:endParaRPr lang="zh-CN" altLang="en-US" sz="1050" b="1">
              <a:solidFill>
                <a:schemeClr val="bg2"/>
              </a:solidFill>
              <a:latin typeface="微软雅黑" panose="020B0503020204020204" charset="-122"/>
              <a:ea typeface="微软雅黑" panose="020B0503020204020204" charset="-122"/>
            </a:endParaRPr>
          </a:p>
          <a:p>
            <a:pPr marL="0" indent="0"/>
            <a:r>
              <a:rPr lang="zh-CN" altLang="en-US" sz="1050" b="1">
                <a:solidFill>
                  <a:schemeClr val="bg2"/>
                </a:solidFill>
                <a:latin typeface="微软雅黑" panose="020B0503020204020204" charset="-122"/>
                <a:ea typeface="微软雅黑" panose="020B0503020204020204" charset="-122"/>
              </a:rPr>
              <a:t>单列机柜改造升级；</a:t>
            </a:r>
            <a:endParaRPr lang="zh-CN" altLang="en-US" sz="1050" b="1">
              <a:solidFill>
                <a:schemeClr val="bg2"/>
              </a:solidFill>
              <a:latin typeface="微软雅黑" panose="020B0503020204020204" charset="-122"/>
              <a:ea typeface="微软雅黑" panose="020B0503020204020204" charset="-122"/>
            </a:endParaRPr>
          </a:p>
          <a:p>
            <a:pPr marL="0" indent="0"/>
            <a:r>
              <a:rPr lang="zh-CN" altLang="en-US" sz="1050" b="1">
                <a:solidFill>
                  <a:schemeClr val="bg2"/>
                </a:solidFill>
                <a:latin typeface="微软雅黑" panose="020B0503020204020204" charset="-122"/>
                <a:ea typeface="微软雅黑" panose="020B0503020204020204" charset="-122"/>
              </a:rPr>
              <a:t>电源单列停盘检修；</a:t>
            </a:r>
            <a:endParaRPr lang="zh-CN" altLang="en-US" sz="1050" b="1">
              <a:solidFill>
                <a:schemeClr val="bg2"/>
              </a:solidFill>
              <a:latin typeface="微软雅黑" panose="020B0503020204020204" charset="-122"/>
              <a:ea typeface="微软雅黑" panose="020B0503020204020204" charset="-122"/>
            </a:endParaRPr>
          </a:p>
          <a:p>
            <a:pPr marL="0" indent="0"/>
            <a:r>
              <a:rPr lang="zh-CN" altLang="en-US" sz="1050" b="1">
                <a:solidFill>
                  <a:schemeClr val="bg2"/>
                </a:solidFill>
                <a:latin typeface="微软雅黑" panose="020B0503020204020204" charset="-122"/>
                <a:ea typeface="微软雅黑" panose="020B0503020204020204" charset="-122"/>
              </a:rPr>
              <a:t>电源柜停盘检修；</a:t>
            </a:r>
            <a:endParaRPr lang="zh-CN" altLang="en-US" sz="1050" b="1">
              <a:solidFill>
                <a:schemeClr val="bg2"/>
              </a:solidFill>
              <a:latin typeface="微软雅黑" panose="020B0503020204020204" charset="-122"/>
              <a:ea typeface="微软雅黑" panose="020B0503020204020204" charset="-122"/>
            </a:endParaRPr>
          </a:p>
          <a:p>
            <a:pPr marL="0" indent="0"/>
            <a:endParaRPr lang="zh-CN" altLang="en-US" sz="1050" b="1">
              <a:solidFill>
                <a:schemeClr val="bg2"/>
              </a:solidFill>
              <a:latin typeface="微软雅黑" panose="020B0503020204020204" charset="-122"/>
              <a:ea typeface="微软雅黑" panose="020B0503020204020204" charset="-122"/>
            </a:endParaRPr>
          </a:p>
          <a:p>
            <a:pPr marL="0" indent="0"/>
            <a:r>
              <a:rPr lang="zh-CN" altLang="en-US" sz="1050" b="1">
                <a:solidFill>
                  <a:schemeClr val="bg2"/>
                </a:solidFill>
                <a:latin typeface="微软雅黑" panose="020B0503020204020204" charset="-122"/>
                <a:ea typeface="微软雅黑" panose="020B0503020204020204" charset="-122"/>
              </a:rPr>
              <a:t>（频繁、安全）</a:t>
            </a:r>
            <a:endParaRPr lang="zh-CN" altLang="en-US" sz="1050" b="1">
              <a:solidFill>
                <a:schemeClr val="bg2"/>
              </a:solidFill>
              <a:latin typeface="微软雅黑" panose="020B0503020204020204" charset="-122"/>
              <a:ea typeface="微软雅黑" panose="020B0503020204020204" charset="-122"/>
            </a:endParaRPr>
          </a:p>
        </p:txBody>
      </p:sp>
      <p:sp>
        <p:nvSpPr>
          <p:cNvPr id="6" name="文本框 5"/>
          <p:cNvSpPr txBox="1"/>
          <p:nvPr/>
        </p:nvSpPr>
        <p:spPr>
          <a:xfrm>
            <a:off x="1908175" y="1924685"/>
            <a:ext cx="1372235" cy="1060450"/>
          </a:xfrm>
          <a:prstGeom prst="rect">
            <a:avLst/>
          </a:prstGeom>
          <a:noFill/>
          <a:ln w="9525">
            <a:noFill/>
          </a:ln>
        </p:spPr>
        <p:txBody>
          <a:bodyPr wrap="square">
            <a:spAutoFit/>
          </a:bodyPr>
          <a:p>
            <a:pPr marL="0" indent="0"/>
            <a:r>
              <a:rPr lang="zh-CN" altLang="en-US" sz="1050" b="1">
                <a:solidFill>
                  <a:schemeClr val="bg2"/>
                </a:solidFill>
                <a:latin typeface="微软雅黑" panose="020B0503020204020204" charset="-122"/>
                <a:ea typeface="微软雅黑" panose="020B0503020204020204" charset="-122"/>
              </a:rPr>
              <a:t>电站外部灾害；</a:t>
            </a:r>
            <a:endParaRPr lang="zh-CN" altLang="en-US" sz="1050" b="1">
              <a:solidFill>
                <a:schemeClr val="bg2"/>
              </a:solidFill>
              <a:latin typeface="微软雅黑" panose="020B0503020204020204" charset="-122"/>
              <a:ea typeface="微软雅黑" panose="020B0503020204020204" charset="-122"/>
            </a:endParaRPr>
          </a:p>
          <a:p>
            <a:pPr marL="0" indent="0"/>
            <a:r>
              <a:rPr lang="zh-CN" altLang="en-US" sz="1050" b="1">
                <a:solidFill>
                  <a:schemeClr val="bg2"/>
                </a:solidFill>
                <a:latin typeface="微软雅黑" panose="020B0503020204020204" charset="-122"/>
                <a:ea typeface="微软雅黑" panose="020B0503020204020204" charset="-122"/>
              </a:rPr>
              <a:t>电站内部灾害；</a:t>
            </a:r>
            <a:endParaRPr lang="zh-CN" altLang="en-US" sz="1050" b="1">
              <a:solidFill>
                <a:schemeClr val="bg2"/>
              </a:solidFill>
              <a:latin typeface="微软雅黑" panose="020B0503020204020204" charset="-122"/>
              <a:ea typeface="微软雅黑" panose="020B0503020204020204" charset="-122"/>
            </a:endParaRPr>
          </a:p>
          <a:p>
            <a:pPr marL="0" indent="0"/>
            <a:r>
              <a:rPr lang="zh-CN" altLang="en-US" sz="1050" b="1">
                <a:solidFill>
                  <a:schemeClr val="bg2"/>
                </a:solidFill>
                <a:latin typeface="微软雅黑" panose="020B0503020204020204" charset="-122"/>
                <a:ea typeface="微软雅黑" panose="020B0503020204020204" charset="-122"/>
              </a:rPr>
              <a:t>仪控系统组件故障；</a:t>
            </a:r>
            <a:endParaRPr lang="zh-CN" altLang="en-US" sz="1050" b="1">
              <a:solidFill>
                <a:schemeClr val="bg2"/>
              </a:solidFill>
              <a:latin typeface="微软雅黑" panose="020B0503020204020204" charset="-122"/>
              <a:ea typeface="微软雅黑" panose="020B0503020204020204" charset="-122"/>
            </a:endParaRPr>
          </a:p>
          <a:p>
            <a:pPr marL="0" indent="0"/>
            <a:r>
              <a:rPr lang="zh-CN" altLang="en-US" sz="1050" b="1">
                <a:solidFill>
                  <a:schemeClr val="bg2"/>
                </a:solidFill>
                <a:latin typeface="微软雅黑" panose="020B0503020204020204" charset="-122"/>
                <a:ea typeface="微软雅黑" panose="020B0503020204020204" charset="-122"/>
              </a:rPr>
              <a:t>仪控支持系统故障；</a:t>
            </a:r>
            <a:endParaRPr lang="zh-CN" altLang="en-US" sz="1050" b="1">
              <a:solidFill>
                <a:schemeClr val="bg2"/>
              </a:solidFill>
              <a:latin typeface="微软雅黑" panose="020B0503020204020204" charset="-122"/>
              <a:ea typeface="微软雅黑" panose="020B0503020204020204" charset="-122"/>
            </a:endParaRPr>
          </a:p>
          <a:p>
            <a:pPr marL="0" indent="0"/>
            <a:endParaRPr lang="zh-CN" altLang="en-US" sz="1050" b="1">
              <a:solidFill>
                <a:schemeClr val="bg2"/>
              </a:solidFill>
              <a:latin typeface="微软雅黑" panose="020B0503020204020204" charset="-122"/>
              <a:ea typeface="微软雅黑" panose="020B0503020204020204" charset="-122"/>
            </a:endParaRPr>
          </a:p>
          <a:p>
            <a:pPr marL="0" indent="0"/>
            <a:r>
              <a:rPr lang="zh-CN" altLang="en-US" sz="1050" b="1">
                <a:solidFill>
                  <a:schemeClr val="bg2"/>
                </a:solidFill>
                <a:latin typeface="微软雅黑" panose="020B0503020204020204" charset="-122"/>
                <a:ea typeface="微软雅黑" panose="020B0503020204020204" charset="-122"/>
              </a:rPr>
              <a:t>（低频、事故）</a:t>
            </a:r>
            <a:endParaRPr lang="zh-CN" altLang="en-US" sz="1050" b="1">
              <a:solidFill>
                <a:schemeClr val="bg2"/>
              </a:solidFill>
              <a:latin typeface="微软雅黑" panose="020B0503020204020204" charset="-122"/>
              <a:ea typeface="微软雅黑" panose="020B0503020204020204" charset="-122"/>
            </a:endParaRPr>
          </a:p>
        </p:txBody>
      </p:sp>
      <p:sp>
        <p:nvSpPr>
          <p:cNvPr id="13" name="文本框 12"/>
          <p:cNvSpPr txBox="1"/>
          <p:nvPr/>
        </p:nvSpPr>
        <p:spPr>
          <a:xfrm>
            <a:off x="467360" y="3148330"/>
            <a:ext cx="3176270" cy="245110"/>
          </a:xfrm>
          <a:prstGeom prst="rect">
            <a:avLst/>
          </a:prstGeom>
          <a:noFill/>
          <a:ln w="9525">
            <a:noFill/>
          </a:ln>
        </p:spPr>
        <p:txBody>
          <a:bodyPr wrap="square">
            <a:spAutoFit/>
          </a:bodyPr>
          <a:p>
            <a:pPr marL="0" indent="0"/>
            <a:r>
              <a:rPr lang="zh-CN" sz="1000" b="1">
                <a:solidFill>
                  <a:schemeClr val="bg1"/>
                </a:solidFill>
                <a:latin typeface="微软雅黑" panose="020B0503020204020204" charset="-122"/>
                <a:ea typeface="微软雅黑" panose="020B0503020204020204" charset="-122"/>
              </a:rPr>
              <a:t>仪控系统故障导致机组降级运行的初始设计事件</a:t>
            </a:r>
            <a:endParaRPr lang="zh-CN" altLang="en-US" sz="1000" b="1">
              <a:solidFill>
                <a:schemeClr val="bg1"/>
              </a:solidFill>
              <a:latin typeface="微软雅黑" panose="020B0503020204020204" charset="-122"/>
              <a:ea typeface="微软雅黑" panose="020B0503020204020204" charset="-122"/>
            </a:endParaRPr>
          </a:p>
        </p:txBody>
      </p:sp>
      <p:grpSp>
        <p:nvGrpSpPr>
          <p:cNvPr id="31" name="原创设计师QQ：598969553              _3"/>
          <p:cNvGrpSpPr/>
          <p:nvPr/>
        </p:nvGrpSpPr>
        <p:grpSpPr>
          <a:xfrm>
            <a:off x="544195" y="4258945"/>
            <a:ext cx="605155" cy="605155"/>
            <a:chOff x="4020775" y="1840944"/>
            <a:chExt cx="1647089" cy="1647088"/>
          </a:xfrm>
        </p:grpSpPr>
        <p:sp>
          <p:nvSpPr>
            <p:cNvPr id="32" name="椭圆 31"/>
            <p:cNvSpPr/>
            <p:nvPr/>
          </p:nvSpPr>
          <p:spPr>
            <a:xfrm>
              <a:off x="4150742" y="1970912"/>
              <a:ext cx="1387154" cy="1387153"/>
            </a:xfrm>
            <a:prstGeom prst="ellipse">
              <a:avLst/>
            </a:prstGeom>
            <a:gradFill>
              <a:gsLst>
                <a:gs pos="43000">
                  <a:srgbClr val="F7F7F7"/>
                </a:gs>
                <a:gs pos="0">
                  <a:sysClr val="window" lastClr="FFFFFF">
                    <a:alpha val="99000"/>
                  </a:sysClr>
                </a:gs>
                <a:gs pos="100000">
                  <a:srgbClr val="B8C0C0"/>
                </a:gs>
              </a:gsLst>
              <a:lin ang="2700000" scaled="1"/>
            </a:gradFill>
            <a:ln w="12700" cap="flat" cmpd="sng" algn="ctr">
              <a:noFill/>
              <a:prstDash val="solid"/>
              <a:miter lim="800000"/>
            </a:ln>
            <a:effectLst>
              <a:outerShdw blurRad="177800" dist="139700" dir="2700000" algn="tl" rotWithShape="0">
                <a:srgbClr val="494949">
                  <a:alpha val="40000"/>
                </a:srgb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33" name="椭圆 32"/>
            <p:cNvSpPr/>
            <p:nvPr/>
          </p:nvSpPr>
          <p:spPr>
            <a:xfrm>
              <a:off x="4020775" y="1840944"/>
              <a:ext cx="1647089" cy="1647088"/>
            </a:xfrm>
            <a:prstGeom prst="ellipse">
              <a:avLst/>
            </a:prstGeom>
            <a:gradFill>
              <a:gsLst>
                <a:gs pos="39000">
                  <a:sysClr val="window" lastClr="FFFFFF"/>
                </a:gs>
                <a:gs pos="53000">
                  <a:srgbClr val="F7F7F7"/>
                </a:gs>
                <a:gs pos="11000">
                  <a:sysClr val="window" lastClr="FFFFFF">
                    <a:alpha val="99000"/>
                  </a:sysClr>
                </a:gs>
                <a:gs pos="100000">
                  <a:srgbClr val="B8C0C0"/>
                </a:gs>
              </a:gsLst>
              <a:lin ang="2700000" scaled="1"/>
            </a:gradFill>
            <a:ln w="12700" cap="flat" cmpd="sng" algn="ctr">
              <a:noFill/>
              <a:prstDash val="solid"/>
              <a:miter lim="800000"/>
            </a:ln>
            <a:effectLst>
              <a:innerShdw blurRad="520700" dist="177800" dir="2700000">
                <a:srgbClr val="5F6D6C">
                  <a:alpha val="36000"/>
                </a:srgbClr>
              </a:inn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34" name="椭圆 33"/>
            <p:cNvSpPr/>
            <p:nvPr/>
          </p:nvSpPr>
          <p:spPr>
            <a:xfrm>
              <a:off x="4119532" y="1939701"/>
              <a:ext cx="1449575" cy="1449575"/>
            </a:xfrm>
            <a:prstGeom prst="ellipse">
              <a:avLst/>
            </a:prstGeom>
            <a:solidFill>
              <a:srgbClr val="64A816"/>
            </a:solidFill>
            <a:ln w="12700" cap="flat" cmpd="sng" algn="ctr">
              <a:noFill/>
              <a:prstDash val="solid"/>
              <a:miter lim="800000"/>
            </a:ln>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35" name="Freeform 263"/>
            <p:cNvSpPr>
              <a:spLocks noEditPoints="1"/>
            </p:cNvSpPr>
            <p:nvPr/>
          </p:nvSpPr>
          <p:spPr bwMode="auto">
            <a:xfrm>
              <a:off x="4513388" y="2333557"/>
              <a:ext cx="661862" cy="661862"/>
            </a:xfrm>
            <a:custGeom>
              <a:avLst/>
              <a:gdLst>
                <a:gd name="T0" fmla="*/ 280 w 560"/>
                <a:gd name="T1" fmla="*/ 0 h 560"/>
                <a:gd name="T2" fmla="*/ 0 w 560"/>
                <a:gd name="T3" fmla="*/ 280 h 560"/>
                <a:gd name="T4" fmla="*/ 280 w 560"/>
                <a:gd name="T5" fmla="*/ 560 h 560"/>
                <a:gd name="T6" fmla="*/ 560 w 560"/>
                <a:gd name="T7" fmla="*/ 280 h 560"/>
                <a:gd name="T8" fmla="*/ 280 w 560"/>
                <a:gd name="T9" fmla="*/ 0 h 560"/>
                <a:gd name="T10" fmla="*/ 347 w 560"/>
                <a:gd name="T11" fmla="*/ 159 h 560"/>
                <a:gd name="T12" fmla="*/ 381 w 560"/>
                <a:gd name="T13" fmla="*/ 192 h 560"/>
                <a:gd name="T14" fmla="*/ 347 w 560"/>
                <a:gd name="T15" fmla="*/ 226 h 560"/>
                <a:gd name="T16" fmla="*/ 314 w 560"/>
                <a:gd name="T17" fmla="*/ 192 h 560"/>
                <a:gd name="T18" fmla="*/ 347 w 560"/>
                <a:gd name="T19" fmla="*/ 159 h 560"/>
                <a:gd name="T20" fmla="*/ 207 w 560"/>
                <a:gd name="T21" fmla="*/ 159 h 560"/>
                <a:gd name="T22" fmla="*/ 241 w 560"/>
                <a:gd name="T23" fmla="*/ 192 h 560"/>
                <a:gd name="T24" fmla="*/ 207 w 560"/>
                <a:gd name="T25" fmla="*/ 226 h 560"/>
                <a:gd name="T26" fmla="*/ 174 w 560"/>
                <a:gd name="T27" fmla="*/ 192 h 560"/>
                <a:gd name="T28" fmla="*/ 207 w 560"/>
                <a:gd name="T29" fmla="*/ 159 h 560"/>
                <a:gd name="T30" fmla="*/ 424 w 560"/>
                <a:gd name="T31" fmla="*/ 361 h 560"/>
                <a:gd name="T32" fmla="*/ 280 w 560"/>
                <a:gd name="T33" fmla="*/ 416 h 560"/>
                <a:gd name="T34" fmla="*/ 136 w 560"/>
                <a:gd name="T35" fmla="*/ 361 h 560"/>
                <a:gd name="T36" fmla="*/ 135 w 560"/>
                <a:gd name="T37" fmla="*/ 337 h 560"/>
                <a:gd name="T38" fmla="*/ 158 w 560"/>
                <a:gd name="T39" fmla="*/ 336 h 560"/>
                <a:gd name="T40" fmla="*/ 280 w 560"/>
                <a:gd name="T41" fmla="*/ 383 h 560"/>
                <a:gd name="T42" fmla="*/ 402 w 560"/>
                <a:gd name="T43" fmla="*/ 336 h 560"/>
                <a:gd name="T44" fmla="*/ 425 w 560"/>
                <a:gd name="T45" fmla="*/ 337 h 560"/>
                <a:gd name="T46" fmla="*/ 424 w 560"/>
                <a:gd name="T47" fmla="*/ 361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60" h="560">
                  <a:moveTo>
                    <a:pt x="280" y="0"/>
                  </a:moveTo>
                  <a:cubicBezTo>
                    <a:pt x="125" y="0"/>
                    <a:pt x="0" y="125"/>
                    <a:pt x="0" y="280"/>
                  </a:cubicBezTo>
                  <a:cubicBezTo>
                    <a:pt x="0" y="435"/>
                    <a:pt x="125" y="560"/>
                    <a:pt x="280" y="560"/>
                  </a:cubicBezTo>
                  <a:cubicBezTo>
                    <a:pt x="434" y="560"/>
                    <a:pt x="560" y="435"/>
                    <a:pt x="560" y="280"/>
                  </a:cubicBezTo>
                  <a:cubicBezTo>
                    <a:pt x="560" y="125"/>
                    <a:pt x="434" y="0"/>
                    <a:pt x="280" y="0"/>
                  </a:cubicBezTo>
                  <a:moveTo>
                    <a:pt x="347" y="159"/>
                  </a:moveTo>
                  <a:cubicBezTo>
                    <a:pt x="366" y="159"/>
                    <a:pt x="381" y="174"/>
                    <a:pt x="381" y="192"/>
                  </a:cubicBezTo>
                  <a:cubicBezTo>
                    <a:pt x="381" y="211"/>
                    <a:pt x="366" y="226"/>
                    <a:pt x="347" y="226"/>
                  </a:cubicBezTo>
                  <a:cubicBezTo>
                    <a:pt x="329" y="226"/>
                    <a:pt x="314" y="211"/>
                    <a:pt x="314" y="192"/>
                  </a:cubicBezTo>
                  <a:cubicBezTo>
                    <a:pt x="314" y="174"/>
                    <a:pt x="329" y="159"/>
                    <a:pt x="347" y="159"/>
                  </a:cubicBezTo>
                  <a:moveTo>
                    <a:pt x="207" y="159"/>
                  </a:moveTo>
                  <a:cubicBezTo>
                    <a:pt x="226" y="159"/>
                    <a:pt x="241" y="174"/>
                    <a:pt x="241" y="192"/>
                  </a:cubicBezTo>
                  <a:cubicBezTo>
                    <a:pt x="241" y="211"/>
                    <a:pt x="226" y="226"/>
                    <a:pt x="207" y="226"/>
                  </a:cubicBezTo>
                  <a:cubicBezTo>
                    <a:pt x="189" y="226"/>
                    <a:pt x="174" y="211"/>
                    <a:pt x="174" y="192"/>
                  </a:cubicBezTo>
                  <a:cubicBezTo>
                    <a:pt x="174" y="174"/>
                    <a:pt x="189" y="159"/>
                    <a:pt x="207" y="159"/>
                  </a:cubicBezTo>
                  <a:moveTo>
                    <a:pt x="424" y="361"/>
                  </a:moveTo>
                  <a:cubicBezTo>
                    <a:pt x="385" y="397"/>
                    <a:pt x="334" y="416"/>
                    <a:pt x="280" y="416"/>
                  </a:cubicBezTo>
                  <a:cubicBezTo>
                    <a:pt x="227" y="416"/>
                    <a:pt x="175" y="397"/>
                    <a:pt x="136" y="361"/>
                  </a:cubicBezTo>
                  <a:cubicBezTo>
                    <a:pt x="129" y="354"/>
                    <a:pt x="128" y="344"/>
                    <a:pt x="135" y="337"/>
                  </a:cubicBezTo>
                  <a:cubicBezTo>
                    <a:pt x="141" y="330"/>
                    <a:pt x="152" y="330"/>
                    <a:pt x="158" y="336"/>
                  </a:cubicBezTo>
                  <a:cubicBezTo>
                    <a:pt x="192" y="366"/>
                    <a:pt x="235" y="383"/>
                    <a:pt x="280" y="383"/>
                  </a:cubicBezTo>
                  <a:cubicBezTo>
                    <a:pt x="325" y="383"/>
                    <a:pt x="368" y="366"/>
                    <a:pt x="402" y="336"/>
                  </a:cubicBezTo>
                  <a:cubicBezTo>
                    <a:pt x="409" y="330"/>
                    <a:pt x="419" y="330"/>
                    <a:pt x="425" y="337"/>
                  </a:cubicBezTo>
                  <a:cubicBezTo>
                    <a:pt x="432" y="344"/>
                    <a:pt x="431" y="355"/>
                    <a:pt x="424" y="361"/>
                  </a:cubicBezTo>
                </a:path>
              </a:pathLst>
            </a:custGeom>
            <a:solidFill>
              <a:sysClr val="window" lastClr="FFFFFF"/>
            </a:solidFill>
            <a:ln w="12700" cap="flat" cmpd="sng" algn="ctr">
              <a:noFill/>
              <a:prstDash val="solid"/>
              <a:miter lim="800000"/>
            </a:ln>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en-AU" sz="1800" b="0"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grpSp>
      <p:grpSp>
        <p:nvGrpSpPr>
          <p:cNvPr id="36" name="原创设计师QQ：598969553              _4"/>
          <p:cNvGrpSpPr/>
          <p:nvPr/>
        </p:nvGrpSpPr>
        <p:grpSpPr>
          <a:xfrm>
            <a:off x="2222500" y="4258945"/>
            <a:ext cx="631825" cy="617220"/>
            <a:chOff x="6395675" y="1840944"/>
            <a:chExt cx="1647089" cy="1647088"/>
          </a:xfrm>
        </p:grpSpPr>
        <p:sp>
          <p:nvSpPr>
            <p:cNvPr id="37" name="椭圆 36"/>
            <p:cNvSpPr/>
            <p:nvPr/>
          </p:nvSpPr>
          <p:spPr>
            <a:xfrm>
              <a:off x="6525642" y="1970912"/>
              <a:ext cx="1387154" cy="1387153"/>
            </a:xfrm>
            <a:prstGeom prst="ellipse">
              <a:avLst/>
            </a:prstGeom>
            <a:gradFill>
              <a:gsLst>
                <a:gs pos="43000">
                  <a:srgbClr val="F7F7F7"/>
                </a:gs>
                <a:gs pos="0">
                  <a:sysClr val="window" lastClr="FFFFFF">
                    <a:alpha val="99000"/>
                  </a:sysClr>
                </a:gs>
                <a:gs pos="100000">
                  <a:srgbClr val="B8C0C0"/>
                </a:gs>
              </a:gsLst>
              <a:lin ang="2700000" scaled="1"/>
            </a:gradFill>
            <a:ln w="12700" cap="flat" cmpd="sng" algn="ctr">
              <a:noFill/>
              <a:prstDash val="solid"/>
              <a:miter lim="800000"/>
            </a:ln>
            <a:effectLst>
              <a:outerShdw blurRad="177800" dist="139700" dir="2700000" algn="tl" rotWithShape="0">
                <a:srgbClr val="494949">
                  <a:alpha val="40000"/>
                </a:srgb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38" name="椭圆 37"/>
            <p:cNvSpPr/>
            <p:nvPr/>
          </p:nvSpPr>
          <p:spPr>
            <a:xfrm>
              <a:off x="6395675" y="1840944"/>
              <a:ext cx="1647089" cy="1647088"/>
            </a:xfrm>
            <a:prstGeom prst="ellipse">
              <a:avLst/>
            </a:prstGeom>
            <a:gradFill>
              <a:gsLst>
                <a:gs pos="39000">
                  <a:sysClr val="window" lastClr="FFFFFF"/>
                </a:gs>
                <a:gs pos="53000">
                  <a:srgbClr val="F7F7F7"/>
                </a:gs>
                <a:gs pos="11000">
                  <a:sysClr val="window" lastClr="FFFFFF">
                    <a:alpha val="99000"/>
                  </a:sysClr>
                </a:gs>
                <a:gs pos="100000">
                  <a:srgbClr val="B8C0C0"/>
                </a:gs>
              </a:gsLst>
              <a:lin ang="2700000" scaled="1"/>
            </a:gradFill>
            <a:ln w="12700" cap="flat" cmpd="sng" algn="ctr">
              <a:noFill/>
              <a:prstDash val="solid"/>
              <a:miter lim="800000"/>
            </a:ln>
            <a:effectLst>
              <a:innerShdw blurRad="520700" dist="177800" dir="2700000">
                <a:srgbClr val="5F6D6C">
                  <a:alpha val="36000"/>
                </a:srgbClr>
              </a:inn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39" name="椭圆 38"/>
            <p:cNvSpPr/>
            <p:nvPr/>
          </p:nvSpPr>
          <p:spPr>
            <a:xfrm>
              <a:off x="6494432" y="1939701"/>
              <a:ext cx="1449575" cy="1449575"/>
            </a:xfrm>
            <a:prstGeom prst="ellipse">
              <a:avLst/>
            </a:prstGeom>
            <a:solidFill>
              <a:srgbClr val="0B6863"/>
            </a:solidFill>
            <a:ln w="12700" cap="flat" cmpd="sng" algn="ctr">
              <a:noFill/>
              <a:prstDash val="solid"/>
              <a:miter lim="800000"/>
            </a:ln>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40" name="Freeform 255"/>
            <p:cNvSpPr>
              <a:spLocks noEditPoints="1"/>
            </p:cNvSpPr>
            <p:nvPr/>
          </p:nvSpPr>
          <p:spPr bwMode="auto">
            <a:xfrm>
              <a:off x="6888288" y="2332679"/>
              <a:ext cx="661862" cy="663618"/>
            </a:xfrm>
            <a:custGeom>
              <a:avLst/>
              <a:gdLst>
                <a:gd name="T0" fmla="*/ 280 w 560"/>
                <a:gd name="T1" fmla="*/ 0 h 560"/>
                <a:gd name="T2" fmla="*/ 0 w 560"/>
                <a:gd name="T3" fmla="*/ 280 h 560"/>
                <a:gd name="T4" fmla="*/ 280 w 560"/>
                <a:gd name="T5" fmla="*/ 560 h 560"/>
                <a:gd name="T6" fmla="*/ 560 w 560"/>
                <a:gd name="T7" fmla="*/ 280 h 560"/>
                <a:gd name="T8" fmla="*/ 280 w 560"/>
                <a:gd name="T9" fmla="*/ 0 h 560"/>
                <a:gd name="T10" fmla="*/ 353 w 560"/>
                <a:gd name="T11" fmla="*/ 124 h 560"/>
                <a:gd name="T12" fmla="*/ 403 w 560"/>
                <a:gd name="T13" fmla="*/ 174 h 560"/>
                <a:gd name="T14" fmla="*/ 386 w 560"/>
                <a:gd name="T15" fmla="*/ 191 h 560"/>
                <a:gd name="T16" fmla="*/ 370 w 560"/>
                <a:gd name="T17" fmla="*/ 174 h 560"/>
                <a:gd name="T18" fmla="*/ 353 w 560"/>
                <a:gd name="T19" fmla="*/ 157 h 560"/>
                <a:gd name="T20" fmla="*/ 336 w 560"/>
                <a:gd name="T21" fmla="*/ 174 h 560"/>
                <a:gd name="T22" fmla="*/ 319 w 560"/>
                <a:gd name="T23" fmla="*/ 191 h 560"/>
                <a:gd name="T24" fmla="*/ 302 w 560"/>
                <a:gd name="T25" fmla="*/ 174 h 560"/>
                <a:gd name="T26" fmla="*/ 353 w 560"/>
                <a:gd name="T27" fmla="*/ 124 h 560"/>
                <a:gd name="T28" fmla="*/ 207 w 560"/>
                <a:gd name="T29" fmla="*/ 124 h 560"/>
                <a:gd name="T30" fmla="*/ 257 w 560"/>
                <a:gd name="T31" fmla="*/ 174 h 560"/>
                <a:gd name="T32" fmla="*/ 240 w 560"/>
                <a:gd name="T33" fmla="*/ 191 h 560"/>
                <a:gd name="T34" fmla="*/ 224 w 560"/>
                <a:gd name="T35" fmla="*/ 174 h 560"/>
                <a:gd name="T36" fmla="*/ 207 w 560"/>
                <a:gd name="T37" fmla="*/ 157 h 560"/>
                <a:gd name="T38" fmla="*/ 190 w 560"/>
                <a:gd name="T39" fmla="*/ 174 h 560"/>
                <a:gd name="T40" fmla="*/ 173 w 560"/>
                <a:gd name="T41" fmla="*/ 191 h 560"/>
                <a:gd name="T42" fmla="*/ 156 w 560"/>
                <a:gd name="T43" fmla="*/ 174 h 560"/>
                <a:gd name="T44" fmla="*/ 207 w 560"/>
                <a:gd name="T45" fmla="*/ 124 h 560"/>
                <a:gd name="T46" fmla="*/ 280 w 560"/>
                <a:gd name="T47" fmla="*/ 449 h 560"/>
                <a:gd name="T48" fmla="*/ 101 w 560"/>
                <a:gd name="T49" fmla="*/ 271 h 560"/>
                <a:gd name="T50" fmla="*/ 458 w 560"/>
                <a:gd name="T51" fmla="*/ 271 h 560"/>
                <a:gd name="T52" fmla="*/ 280 w 560"/>
                <a:gd name="T53" fmla="*/ 449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60" h="560">
                  <a:moveTo>
                    <a:pt x="280" y="0"/>
                  </a:moveTo>
                  <a:cubicBezTo>
                    <a:pt x="125" y="0"/>
                    <a:pt x="0" y="125"/>
                    <a:pt x="0" y="280"/>
                  </a:cubicBezTo>
                  <a:cubicBezTo>
                    <a:pt x="0" y="435"/>
                    <a:pt x="125" y="560"/>
                    <a:pt x="280" y="560"/>
                  </a:cubicBezTo>
                  <a:cubicBezTo>
                    <a:pt x="434" y="560"/>
                    <a:pt x="560" y="435"/>
                    <a:pt x="560" y="280"/>
                  </a:cubicBezTo>
                  <a:cubicBezTo>
                    <a:pt x="560" y="125"/>
                    <a:pt x="434" y="0"/>
                    <a:pt x="280" y="0"/>
                  </a:cubicBezTo>
                  <a:moveTo>
                    <a:pt x="353" y="124"/>
                  </a:moveTo>
                  <a:cubicBezTo>
                    <a:pt x="381" y="124"/>
                    <a:pt x="403" y="146"/>
                    <a:pt x="403" y="174"/>
                  </a:cubicBezTo>
                  <a:cubicBezTo>
                    <a:pt x="403" y="183"/>
                    <a:pt x="396" y="191"/>
                    <a:pt x="386" y="191"/>
                  </a:cubicBezTo>
                  <a:cubicBezTo>
                    <a:pt x="377" y="191"/>
                    <a:pt x="370" y="183"/>
                    <a:pt x="370" y="174"/>
                  </a:cubicBezTo>
                  <a:cubicBezTo>
                    <a:pt x="370" y="165"/>
                    <a:pt x="362" y="157"/>
                    <a:pt x="353" y="157"/>
                  </a:cubicBezTo>
                  <a:cubicBezTo>
                    <a:pt x="343" y="157"/>
                    <a:pt x="336" y="165"/>
                    <a:pt x="336" y="174"/>
                  </a:cubicBezTo>
                  <a:cubicBezTo>
                    <a:pt x="336" y="183"/>
                    <a:pt x="328" y="191"/>
                    <a:pt x="319" y="191"/>
                  </a:cubicBezTo>
                  <a:cubicBezTo>
                    <a:pt x="310" y="191"/>
                    <a:pt x="302" y="183"/>
                    <a:pt x="302" y="174"/>
                  </a:cubicBezTo>
                  <a:cubicBezTo>
                    <a:pt x="302" y="146"/>
                    <a:pt x="325" y="124"/>
                    <a:pt x="353" y="124"/>
                  </a:cubicBezTo>
                  <a:moveTo>
                    <a:pt x="207" y="124"/>
                  </a:moveTo>
                  <a:cubicBezTo>
                    <a:pt x="235" y="124"/>
                    <a:pt x="257" y="146"/>
                    <a:pt x="257" y="174"/>
                  </a:cubicBezTo>
                  <a:cubicBezTo>
                    <a:pt x="257" y="183"/>
                    <a:pt x="250" y="191"/>
                    <a:pt x="240" y="191"/>
                  </a:cubicBezTo>
                  <a:cubicBezTo>
                    <a:pt x="231" y="191"/>
                    <a:pt x="224" y="183"/>
                    <a:pt x="224" y="174"/>
                  </a:cubicBezTo>
                  <a:cubicBezTo>
                    <a:pt x="224" y="165"/>
                    <a:pt x="216" y="157"/>
                    <a:pt x="207" y="157"/>
                  </a:cubicBezTo>
                  <a:cubicBezTo>
                    <a:pt x="197" y="157"/>
                    <a:pt x="190" y="165"/>
                    <a:pt x="190" y="174"/>
                  </a:cubicBezTo>
                  <a:cubicBezTo>
                    <a:pt x="190" y="183"/>
                    <a:pt x="182" y="191"/>
                    <a:pt x="173" y="191"/>
                  </a:cubicBezTo>
                  <a:cubicBezTo>
                    <a:pt x="164" y="191"/>
                    <a:pt x="156" y="183"/>
                    <a:pt x="156" y="174"/>
                  </a:cubicBezTo>
                  <a:cubicBezTo>
                    <a:pt x="156" y="146"/>
                    <a:pt x="179" y="124"/>
                    <a:pt x="207" y="124"/>
                  </a:cubicBezTo>
                  <a:moveTo>
                    <a:pt x="280" y="449"/>
                  </a:moveTo>
                  <a:cubicBezTo>
                    <a:pt x="181" y="449"/>
                    <a:pt x="101" y="369"/>
                    <a:pt x="101" y="271"/>
                  </a:cubicBezTo>
                  <a:cubicBezTo>
                    <a:pt x="458" y="271"/>
                    <a:pt x="458" y="271"/>
                    <a:pt x="458" y="271"/>
                  </a:cubicBezTo>
                  <a:cubicBezTo>
                    <a:pt x="458" y="369"/>
                    <a:pt x="378" y="449"/>
                    <a:pt x="280" y="449"/>
                  </a:cubicBezTo>
                </a:path>
              </a:pathLst>
            </a:custGeom>
            <a:solidFill>
              <a:sysClr val="window" lastClr="FFFFFF"/>
            </a:solidFill>
            <a:ln w="12700" cap="flat" cmpd="sng" algn="ctr">
              <a:noFill/>
              <a:prstDash val="solid"/>
              <a:miter lim="800000"/>
            </a:ln>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en-AU" sz="1800" b="0"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grpSp>
      <p:sp>
        <p:nvSpPr>
          <p:cNvPr id="16" name="文本框 15"/>
          <p:cNvSpPr txBox="1"/>
          <p:nvPr/>
        </p:nvSpPr>
        <p:spPr>
          <a:xfrm>
            <a:off x="2945765" y="4244975"/>
            <a:ext cx="824230" cy="306705"/>
          </a:xfrm>
          <a:prstGeom prst="rect">
            <a:avLst/>
          </a:prstGeom>
          <a:noFill/>
        </p:spPr>
        <p:txBody>
          <a:bodyPr wrap="square" rtlCol="0">
            <a:spAutoFit/>
          </a:bodyPr>
          <a:p>
            <a:r>
              <a:rPr lang="zh-CN" altLang="zh-CN" sz="1400" b="1">
                <a:solidFill>
                  <a:srgbClr val="160B11"/>
                </a:solidFill>
                <a:latin typeface="微软雅黑" panose="020B0503020204020204" charset="-122"/>
                <a:ea typeface="微软雅黑" panose="020B0503020204020204" charset="-122"/>
              </a:rPr>
              <a:t>更安全</a:t>
            </a:r>
            <a:endParaRPr lang="zh-CN" altLang="zh-CN" sz="1400" b="1">
              <a:solidFill>
                <a:srgbClr val="160B11"/>
              </a:solidFill>
              <a:latin typeface="微软雅黑" panose="020B0503020204020204" charset="-122"/>
              <a:ea typeface="微软雅黑" panose="020B0503020204020204" charset="-122"/>
            </a:endParaRPr>
          </a:p>
        </p:txBody>
      </p:sp>
      <p:sp>
        <p:nvSpPr>
          <p:cNvPr id="17" name="文本框 16"/>
          <p:cNvSpPr txBox="1"/>
          <p:nvPr/>
        </p:nvSpPr>
        <p:spPr>
          <a:xfrm>
            <a:off x="2952750" y="4533265"/>
            <a:ext cx="810260" cy="306705"/>
          </a:xfrm>
          <a:prstGeom prst="rect">
            <a:avLst/>
          </a:prstGeom>
          <a:noFill/>
        </p:spPr>
        <p:txBody>
          <a:bodyPr wrap="square" rtlCol="0">
            <a:spAutoFit/>
          </a:bodyPr>
          <a:p>
            <a:r>
              <a:rPr lang="zh-CN" altLang="zh-CN" sz="1400" b="1">
                <a:solidFill>
                  <a:srgbClr val="160B11"/>
                </a:solidFill>
                <a:latin typeface="微软雅黑" panose="020B0503020204020204" charset="-122"/>
                <a:ea typeface="微软雅黑" panose="020B0503020204020204" charset="-122"/>
              </a:rPr>
              <a:t>更可靠</a:t>
            </a:r>
            <a:endParaRPr lang="zh-CN" altLang="zh-CN" sz="1400" b="1">
              <a:solidFill>
                <a:srgbClr val="160B11"/>
              </a:solidFill>
              <a:latin typeface="微软雅黑" panose="020B0503020204020204" charset="-122"/>
              <a:ea typeface="微软雅黑" panose="020B0503020204020204" charset="-122"/>
            </a:endParaRPr>
          </a:p>
        </p:txBody>
      </p:sp>
      <p:sp>
        <p:nvSpPr>
          <p:cNvPr id="18" name="文本框 17"/>
          <p:cNvSpPr txBox="1"/>
          <p:nvPr/>
        </p:nvSpPr>
        <p:spPr>
          <a:xfrm>
            <a:off x="1202690" y="4226560"/>
            <a:ext cx="824230" cy="306705"/>
          </a:xfrm>
          <a:prstGeom prst="rect">
            <a:avLst/>
          </a:prstGeom>
          <a:noFill/>
        </p:spPr>
        <p:txBody>
          <a:bodyPr wrap="square" rtlCol="0">
            <a:spAutoFit/>
          </a:bodyPr>
          <a:p>
            <a:r>
              <a:rPr lang="zh-CN" altLang="zh-CN" sz="1400" b="1">
                <a:solidFill>
                  <a:srgbClr val="160B11"/>
                </a:solidFill>
                <a:latin typeface="微软雅黑" panose="020B0503020204020204" charset="-122"/>
                <a:ea typeface="微软雅黑" panose="020B0503020204020204" charset="-122"/>
              </a:rPr>
              <a:t>安全</a:t>
            </a:r>
            <a:endParaRPr lang="zh-CN" altLang="zh-CN" sz="1400" b="1">
              <a:solidFill>
                <a:srgbClr val="160B11"/>
              </a:solidFill>
              <a:latin typeface="微软雅黑" panose="020B0503020204020204" charset="-122"/>
              <a:ea typeface="微软雅黑" panose="020B0503020204020204" charset="-122"/>
            </a:endParaRPr>
          </a:p>
        </p:txBody>
      </p:sp>
      <p:sp>
        <p:nvSpPr>
          <p:cNvPr id="19" name="文本框 18"/>
          <p:cNvSpPr txBox="1"/>
          <p:nvPr/>
        </p:nvSpPr>
        <p:spPr>
          <a:xfrm>
            <a:off x="1209675" y="4514850"/>
            <a:ext cx="810260" cy="306705"/>
          </a:xfrm>
          <a:prstGeom prst="rect">
            <a:avLst/>
          </a:prstGeom>
          <a:noFill/>
        </p:spPr>
        <p:txBody>
          <a:bodyPr wrap="square" rtlCol="0">
            <a:spAutoFit/>
          </a:bodyPr>
          <a:p>
            <a:r>
              <a:rPr lang="zh-CN" altLang="zh-CN" sz="1400" b="1">
                <a:solidFill>
                  <a:srgbClr val="160B11"/>
                </a:solidFill>
                <a:latin typeface="微软雅黑" panose="020B0503020204020204" charset="-122"/>
                <a:ea typeface="微软雅黑" panose="020B0503020204020204" charset="-122"/>
              </a:rPr>
              <a:t>可靠</a:t>
            </a:r>
            <a:endParaRPr lang="zh-CN" altLang="zh-CN" sz="1400" b="1">
              <a:solidFill>
                <a:srgbClr val="160B11"/>
              </a:solidFill>
              <a:latin typeface="微软雅黑" panose="020B0503020204020204" charset="-122"/>
              <a:ea typeface="微软雅黑" panose="020B0503020204020204" charset="-122"/>
            </a:endParaRPr>
          </a:p>
        </p:txBody>
      </p:sp>
      <p:sp>
        <p:nvSpPr>
          <p:cNvPr id="22" name="文本框 21"/>
          <p:cNvSpPr txBox="1"/>
          <p:nvPr/>
        </p:nvSpPr>
        <p:spPr>
          <a:xfrm>
            <a:off x="4643755" y="4564380"/>
            <a:ext cx="3321050" cy="275590"/>
          </a:xfrm>
          <a:prstGeom prst="rect">
            <a:avLst/>
          </a:prstGeom>
          <a:noFill/>
          <a:ln w="9525">
            <a:noFill/>
          </a:ln>
        </p:spPr>
        <p:txBody>
          <a:bodyPr wrap="square">
            <a:spAutoFit/>
          </a:bodyPr>
          <a:p>
            <a:pPr marL="0" indent="0"/>
            <a:r>
              <a:rPr lang="zh-CN" altLang="en-US" sz="1200" b="1">
                <a:solidFill>
                  <a:srgbClr val="FF0000"/>
                </a:solidFill>
                <a:latin typeface="微软雅黑" panose="020B0503020204020204" charset="-122"/>
                <a:ea typeface="微软雅黑" panose="020B0503020204020204" charset="-122"/>
              </a:rPr>
              <a:t>多节点共因故障通过网络扩散，故障范围扩大！</a:t>
            </a:r>
            <a:endParaRPr lang="zh-CN" altLang="en-US" sz="1200" b="1">
              <a:solidFill>
                <a:srgbClr val="FF0000"/>
              </a:solidFill>
              <a:latin typeface="微软雅黑" panose="020B0503020204020204" charset="-122"/>
              <a:ea typeface="微软雅黑" panose="020B0503020204020204" charset="-122"/>
            </a:endParaRPr>
          </a:p>
        </p:txBody>
      </p:sp>
      <p:sp>
        <p:nvSpPr>
          <p:cNvPr id="24" name="文本框 23"/>
          <p:cNvSpPr txBox="1"/>
          <p:nvPr/>
        </p:nvSpPr>
        <p:spPr>
          <a:xfrm>
            <a:off x="323850" y="3672205"/>
            <a:ext cx="3763645" cy="275590"/>
          </a:xfrm>
          <a:prstGeom prst="rect">
            <a:avLst/>
          </a:prstGeom>
          <a:noFill/>
          <a:ln w="9525">
            <a:noFill/>
          </a:ln>
        </p:spPr>
        <p:txBody>
          <a:bodyPr wrap="square">
            <a:spAutoFit/>
          </a:bodyPr>
          <a:p>
            <a:pPr marL="0" indent="0"/>
            <a:r>
              <a:rPr lang="zh-CN" altLang="en-US" sz="1200" b="1">
                <a:solidFill>
                  <a:srgbClr val="FF0000"/>
                </a:solidFill>
                <a:latin typeface="微软雅黑" panose="020B0503020204020204" charset="-122"/>
                <a:ea typeface="微软雅黑" panose="020B0503020204020204" charset="-122"/>
              </a:rPr>
              <a:t>如何限定故障影响范围，使残余控制保护功能最大化</a:t>
            </a:r>
            <a:endParaRPr lang="zh-CN" altLang="en-US" sz="1200" b="1">
              <a:solidFill>
                <a:srgbClr val="FF0000"/>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8" name="组合 7"/>
          <p:cNvGrpSpPr/>
          <p:nvPr/>
        </p:nvGrpSpPr>
        <p:grpSpPr>
          <a:xfrm>
            <a:off x="323850" y="624840"/>
            <a:ext cx="576580" cy="335280"/>
            <a:chOff x="323852" y="776288"/>
            <a:chExt cx="576263" cy="584200"/>
          </a:xfrm>
        </p:grpSpPr>
        <p:sp>
          <p:nvSpPr>
            <p:cNvPr id="9" name="矩形 4"/>
            <p:cNvSpPr>
              <a:spLocks noChangeArrowheads="1"/>
            </p:cNvSpPr>
            <p:nvPr/>
          </p:nvSpPr>
          <p:spPr bwMode="auto">
            <a:xfrm>
              <a:off x="323852" y="776289"/>
              <a:ext cx="576263" cy="539751"/>
            </a:xfrm>
            <a:prstGeom prst="rect">
              <a:avLst/>
            </a:prstGeom>
            <a:solidFill>
              <a:srgbClr val="004A86"/>
            </a:solidFill>
            <a:ln>
              <a:noFill/>
            </a:ln>
          </p:spPr>
          <p:txBody>
            <a:bodyPr anchor="ctr"/>
            <a:lstStyle>
              <a:lvl1pPr eaLnBrk="0" hangingPunct="0">
                <a:lnSpc>
                  <a:spcPct val="110000"/>
                </a:lnSpc>
                <a:spcBef>
                  <a:spcPts val="500"/>
                </a:spcBef>
                <a:buFont typeface="Arial" panose="020B0604020202020204" pitchFamily="34" charset="0"/>
                <a:buChar char="•"/>
                <a:defRPr sz="3200">
                  <a:solidFill>
                    <a:schemeClr val="tx2"/>
                  </a:solidFill>
                  <a:latin typeface="Arial" panose="020B0604020202020204" pitchFamily="34" charset="0"/>
                  <a:ea typeface="微软雅黑" panose="020B0503020204020204" charset="-122"/>
                </a:defRPr>
              </a:lvl1pPr>
              <a:lvl2pPr marL="431800" indent="-215900" eaLnBrk="0" hangingPunct="0">
                <a:lnSpc>
                  <a:spcPct val="110000"/>
                </a:lnSpc>
                <a:spcBef>
                  <a:spcPts val="400"/>
                </a:spcBef>
                <a:buFont typeface="Arial" panose="020B0604020202020204" pitchFamily="34" charset="0"/>
                <a:buChar char="–"/>
                <a:defRPr sz="1600">
                  <a:solidFill>
                    <a:schemeClr val="tx2"/>
                  </a:solidFill>
                  <a:latin typeface="Arial" panose="020B0604020202020204" pitchFamily="34" charset="0"/>
                  <a:ea typeface="微软雅黑" panose="020B0503020204020204" charset="-122"/>
                </a:defRPr>
              </a:lvl2pPr>
              <a:lvl3pPr marL="647700" indent="-179705" eaLnBrk="0" hangingPunct="0">
                <a:lnSpc>
                  <a:spcPct val="110000"/>
                </a:lnSpc>
                <a:spcBef>
                  <a:spcPts val="400"/>
                </a:spcBef>
                <a:buFont typeface="Arial" panose="020B0604020202020204" pitchFamily="34" charset="0"/>
                <a:buChar char="•"/>
                <a:defRPr sz="1600">
                  <a:solidFill>
                    <a:schemeClr val="tx2"/>
                  </a:solidFill>
                  <a:latin typeface="Arial" panose="020B0604020202020204" pitchFamily="34" charset="0"/>
                  <a:ea typeface="微软雅黑" panose="020B0503020204020204" charset="-122"/>
                </a:defRPr>
              </a:lvl3pPr>
              <a:lvl4pPr marL="863600" indent="-215900" eaLnBrk="0" hangingPunct="0">
                <a:lnSpc>
                  <a:spcPct val="110000"/>
                </a:lnSpc>
                <a:spcBef>
                  <a:spcPts val="400"/>
                </a:spcBef>
                <a:buFont typeface="Arial" panose="020B0604020202020204" pitchFamily="34" charset="0"/>
                <a:buChar char="–"/>
                <a:defRPr sz="1600">
                  <a:solidFill>
                    <a:schemeClr val="tx2"/>
                  </a:solidFill>
                  <a:latin typeface="Arial" panose="020B0604020202020204" pitchFamily="34" charset="0"/>
                  <a:ea typeface="微软雅黑" panose="020B0503020204020204" charset="-122"/>
                </a:defRPr>
              </a:lvl4pPr>
              <a:lvl5pPr marL="2057400" indent="-228600" eaLnBrk="0" hangingPunct="0">
                <a:lnSpc>
                  <a:spcPct val="110000"/>
                </a:lnSpc>
                <a:spcBef>
                  <a:spcPct val="20000"/>
                </a:spcBef>
                <a:buFont typeface="Arial" panose="020B0604020202020204" pitchFamily="34" charset="0"/>
                <a:buChar char="»"/>
                <a:defRPr sz="1600">
                  <a:solidFill>
                    <a:srgbClr val="3B3837"/>
                  </a:solidFill>
                  <a:latin typeface="Arial" panose="020B0604020202020204" pitchFamily="34" charset="0"/>
                  <a:ea typeface="黑体" panose="02010609060101010101" pitchFamily="2" charset="-122"/>
                </a:defRPr>
              </a:lvl5pPr>
              <a:lvl6pPr marL="2514600" indent="-228600" eaLnBrk="0" fontAlgn="base" hangingPunct="0">
                <a:lnSpc>
                  <a:spcPct val="110000"/>
                </a:lnSpc>
                <a:spcBef>
                  <a:spcPct val="20000"/>
                </a:spcBef>
                <a:spcAft>
                  <a:spcPct val="0"/>
                </a:spcAft>
                <a:buFont typeface="Arial" panose="020B0604020202020204" pitchFamily="34" charset="0"/>
                <a:buChar char="»"/>
                <a:defRPr sz="1600">
                  <a:solidFill>
                    <a:srgbClr val="3B3837"/>
                  </a:solidFill>
                  <a:latin typeface="Arial" panose="020B0604020202020204" pitchFamily="34" charset="0"/>
                  <a:ea typeface="黑体" panose="02010609060101010101" pitchFamily="2" charset="-122"/>
                </a:defRPr>
              </a:lvl6pPr>
              <a:lvl7pPr marL="2971800" indent="-228600" eaLnBrk="0" fontAlgn="base" hangingPunct="0">
                <a:lnSpc>
                  <a:spcPct val="110000"/>
                </a:lnSpc>
                <a:spcBef>
                  <a:spcPct val="20000"/>
                </a:spcBef>
                <a:spcAft>
                  <a:spcPct val="0"/>
                </a:spcAft>
                <a:buFont typeface="Arial" panose="020B0604020202020204" pitchFamily="34" charset="0"/>
                <a:buChar char="»"/>
                <a:defRPr sz="1600">
                  <a:solidFill>
                    <a:srgbClr val="3B3837"/>
                  </a:solidFill>
                  <a:latin typeface="Arial" panose="020B0604020202020204" pitchFamily="34" charset="0"/>
                  <a:ea typeface="黑体" panose="02010609060101010101" pitchFamily="2" charset="-122"/>
                </a:defRPr>
              </a:lvl7pPr>
              <a:lvl8pPr marL="3429000" indent="-228600" eaLnBrk="0" fontAlgn="base" hangingPunct="0">
                <a:lnSpc>
                  <a:spcPct val="110000"/>
                </a:lnSpc>
                <a:spcBef>
                  <a:spcPct val="20000"/>
                </a:spcBef>
                <a:spcAft>
                  <a:spcPct val="0"/>
                </a:spcAft>
                <a:buFont typeface="Arial" panose="020B0604020202020204" pitchFamily="34" charset="0"/>
                <a:buChar char="»"/>
                <a:defRPr sz="1600">
                  <a:solidFill>
                    <a:srgbClr val="3B3837"/>
                  </a:solidFill>
                  <a:latin typeface="Arial" panose="020B0604020202020204" pitchFamily="34" charset="0"/>
                  <a:ea typeface="黑体" panose="02010609060101010101" pitchFamily="2" charset="-122"/>
                </a:defRPr>
              </a:lvl8pPr>
              <a:lvl9pPr marL="3886200" indent="-228600" eaLnBrk="0" fontAlgn="base" hangingPunct="0">
                <a:lnSpc>
                  <a:spcPct val="110000"/>
                </a:lnSpc>
                <a:spcBef>
                  <a:spcPct val="20000"/>
                </a:spcBef>
                <a:spcAft>
                  <a:spcPct val="0"/>
                </a:spcAft>
                <a:buFont typeface="Arial" panose="020B0604020202020204" pitchFamily="34" charset="0"/>
                <a:buChar char="»"/>
                <a:defRPr sz="1600">
                  <a:solidFill>
                    <a:srgbClr val="3B3837"/>
                  </a:solidFill>
                  <a:latin typeface="Arial" panose="020B0604020202020204" pitchFamily="34" charset="0"/>
                  <a:ea typeface="黑体" panose="02010609060101010101" pitchFamily="2" charset="-122"/>
                </a:defRPr>
              </a:lvl9pPr>
            </a:lstStyle>
            <a:p>
              <a:pPr marL="0" marR="0" lvl="0" indent="0" algn="ctr" defTabSz="914400" eaLnBrk="1" fontAlgn="auto" latinLnBrk="0" hangingPunct="1">
                <a:lnSpc>
                  <a:spcPct val="100000"/>
                </a:lnSpc>
                <a:spcBef>
                  <a:spcPct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微软雅黑" panose="020B0503020204020204" charset="-122"/>
              </a:endParaRPr>
            </a:p>
          </p:txBody>
        </p:sp>
        <p:cxnSp>
          <p:nvCxnSpPr>
            <p:cNvPr id="10" name="直接连接符 5"/>
            <p:cNvCxnSpPr>
              <a:cxnSpLocks noChangeShapeType="1"/>
            </p:cNvCxnSpPr>
            <p:nvPr/>
          </p:nvCxnSpPr>
          <p:spPr bwMode="auto">
            <a:xfrm>
              <a:off x="465138" y="776288"/>
              <a:ext cx="0" cy="584200"/>
            </a:xfrm>
            <a:prstGeom prst="line">
              <a:avLst/>
            </a:prstGeom>
            <a:noFill/>
            <a:ln w="38100" algn="ctr">
              <a:solidFill>
                <a:srgbClr val="FFFFFF"/>
              </a:solidFill>
              <a:round/>
            </a:ln>
            <a:extLst>
              <a:ext uri="{909E8E84-426E-40DD-AFC4-6F175D3DCCD1}">
                <a14:hiddenFill xmlns:a14="http://schemas.microsoft.com/office/drawing/2010/main">
                  <a:noFill/>
                </a14:hiddenFill>
              </a:ext>
            </a:extLst>
          </p:spPr>
        </p:cxnSp>
        <p:sp>
          <p:nvSpPr>
            <p:cNvPr id="11" name="燕尾形 13"/>
            <p:cNvSpPr/>
            <p:nvPr/>
          </p:nvSpPr>
          <p:spPr>
            <a:xfrm>
              <a:off x="593725" y="865188"/>
              <a:ext cx="215900" cy="360363"/>
            </a:xfrm>
            <a:prstGeom prst="chevron">
              <a:avLst/>
            </a:prstGeom>
            <a:solidFill>
              <a:srgbClr val="FFFFFF"/>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4A86"/>
                </a:solidFill>
                <a:effectLst/>
                <a:uLnTx/>
                <a:uFillTx/>
                <a:latin typeface="微软雅黑" panose="020B0503020204020204" charset="-122"/>
                <a:ea typeface="微软雅黑" panose="020B0503020204020204" charset="-122"/>
                <a:cs typeface="+mn-cs"/>
              </a:endParaRPr>
            </a:p>
          </p:txBody>
        </p:sp>
      </p:grpSp>
      <p:sp>
        <p:nvSpPr>
          <p:cNvPr id="15" name="图文框 14"/>
          <p:cNvSpPr/>
          <p:nvPr/>
        </p:nvSpPr>
        <p:spPr>
          <a:xfrm>
            <a:off x="971550" y="573405"/>
            <a:ext cx="7820025" cy="309245"/>
          </a:xfrm>
          <a:prstGeom prst="frame">
            <a:avLst>
              <a:gd name="adj1" fmla="val 13041"/>
            </a:avLst>
          </a:prstGeom>
          <a:solidFill>
            <a:srgbClr val="FFFFFF">
              <a:lumMod val="75000"/>
            </a:srgbClr>
          </a:solidFill>
          <a:ln w="25400" cap="flat" cmpd="sng" algn="ctr">
            <a:noFill/>
            <a:prstDash val="solid"/>
          </a:ln>
          <a:effectLst/>
        </p:spPr>
        <p:txBody>
          <a:bodyPr anchor="ctr"/>
          <a:lstStyle/>
          <a:p>
            <a:pPr marL="0" marR="0" lvl="0" algn="l" defTabSz="914400" eaLnBrk="1" fontAlgn="auto" latinLnBrk="0" hangingPunct="1">
              <a:lnSpc>
                <a:spcPct val="100000"/>
              </a:lnSpc>
              <a:spcBef>
                <a:spcPts val="0"/>
              </a:spcBef>
              <a:spcAft>
                <a:spcPts val="0"/>
              </a:spcAft>
              <a:buClrTx/>
              <a:buSzTx/>
              <a:buFontTx/>
              <a:buNone/>
              <a:defRPr/>
            </a:pPr>
            <a:r>
              <a:rPr lang="en-US" altLang="zh-CN" sz="1600" b="1" kern="0" noProof="0" dirty="0">
                <a:ln>
                  <a:noFill/>
                </a:ln>
                <a:solidFill>
                  <a:srgbClr val="000000"/>
                </a:solidFill>
                <a:effectLst/>
                <a:uLnTx/>
                <a:uFillTx/>
                <a:latin typeface="微软雅黑" panose="020B0503020204020204" charset="-122"/>
                <a:ea typeface="微软雅黑" panose="020B0503020204020204" charset="-122"/>
                <a:sym typeface="+mn-ea"/>
              </a:rPr>
              <a:t>1</a:t>
            </a:r>
            <a:r>
              <a:rPr lang="zh-CN" altLang="en-US" sz="1600" b="1" kern="0" noProof="0" dirty="0">
                <a:ln>
                  <a:noFill/>
                </a:ln>
                <a:solidFill>
                  <a:srgbClr val="000000"/>
                </a:solidFill>
                <a:effectLst/>
                <a:uLnTx/>
                <a:uFillTx/>
                <a:latin typeface="微软雅黑" panose="020B0503020204020204" charset="-122"/>
                <a:ea typeface="微软雅黑" panose="020B0503020204020204" charset="-122"/>
                <a:sym typeface="+mn-ea"/>
              </a:rPr>
              <a:t>、成果技术内容介绍</a:t>
            </a:r>
            <a:endParaRPr kumimoji="0" lang="zh-CN" altLang="en-US" sz="1600" b="1" i="0" u="none" strike="noStrike" kern="0" cap="none" spc="0" normalizeH="0" baseline="0" noProof="0" dirty="0">
              <a:ln>
                <a:noFill/>
              </a:ln>
              <a:solidFill>
                <a:srgbClr val="000000"/>
              </a:solidFill>
              <a:effectLst/>
              <a:uLnTx/>
              <a:uFillTx/>
              <a:latin typeface="微软雅黑" panose="020B0503020204020204" charset="-122"/>
              <a:ea typeface="微软雅黑" panose="020B0503020204020204" charset="-122"/>
              <a:sym typeface="+mn-ea"/>
            </a:endParaRPr>
          </a:p>
        </p:txBody>
      </p:sp>
      <p:sp>
        <p:nvSpPr>
          <p:cNvPr id="3" name="文本框 2"/>
          <p:cNvSpPr txBox="1"/>
          <p:nvPr/>
        </p:nvSpPr>
        <p:spPr>
          <a:xfrm>
            <a:off x="309245" y="1060450"/>
            <a:ext cx="1164590" cy="306705"/>
          </a:xfrm>
          <a:prstGeom prst="rect">
            <a:avLst/>
          </a:prstGeom>
          <a:noFill/>
        </p:spPr>
        <p:txBody>
          <a:bodyPr wrap="none" rtlCol="0">
            <a:spAutoFit/>
          </a:bodyPr>
          <a:p>
            <a:pPr defTabSz="914400" fontAlgn="auto">
              <a:spcBef>
                <a:spcPts val="0"/>
              </a:spcBef>
              <a:spcAft>
                <a:spcPts val="0"/>
              </a:spcAft>
              <a:buClrTx/>
              <a:buSzTx/>
              <a:buFontTx/>
              <a:defRPr/>
            </a:pPr>
            <a:r>
              <a:rPr lang="zh-CN" altLang="en-US" sz="1400" b="1" kern="0" noProof="0" dirty="0">
                <a:solidFill>
                  <a:srgbClr val="000000"/>
                </a:solidFill>
                <a:latin typeface="微软雅黑" panose="020B0503020204020204" charset="-122"/>
                <a:ea typeface="微软雅黑" panose="020B0503020204020204" charset="-122"/>
                <a:cs typeface="微软雅黑" panose="020B0503020204020204" charset="-122"/>
              </a:rPr>
              <a:t>1.1成果背景</a:t>
            </a:r>
            <a:endParaRPr lang="zh-CN" altLang="en-US" sz="1400" b="1" kern="0" noProof="0" dirty="0">
              <a:solidFill>
                <a:srgbClr val="000000"/>
              </a:solidFill>
              <a:latin typeface="微软雅黑" panose="020B0503020204020204" charset="-122"/>
              <a:ea typeface="微软雅黑" panose="020B0503020204020204" charset="-122"/>
              <a:cs typeface="微软雅黑" panose="020B0503020204020204" charset="-122"/>
            </a:endParaRPr>
          </a:p>
        </p:txBody>
      </p:sp>
      <p:sp>
        <p:nvSpPr>
          <p:cNvPr id="100" name="文本框 99"/>
          <p:cNvSpPr txBox="1"/>
          <p:nvPr/>
        </p:nvSpPr>
        <p:spPr>
          <a:xfrm>
            <a:off x="2287270" y="1060450"/>
            <a:ext cx="4570095" cy="306705"/>
          </a:xfrm>
          <a:prstGeom prst="rect">
            <a:avLst/>
          </a:prstGeom>
          <a:noFill/>
          <a:ln w="9525">
            <a:noFill/>
          </a:ln>
        </p:spPr>
        <p:txBody>
          <a:bodyPr wrap="square">
            <a:spAutoFit/>
          </a:bodyPr>
          <a:p>
            <a:pPr marL="0" indent="266700" algn="ctr"/>
            <a:r>
              <a:rPr lang="zh-CN" altLang="en-US" sz="1400" b="1">
                <a:solidFill>
                  <a:srgbClr val="160B11"/>
                </a:solidFill>
                <a:latin typeface="微软雅黑" panose="020B0503020204020204" charset="-122"/>
                <a:ea typeface="微软雅黑" panose="020B0503020204020204" charset="-122"/>
              </a:rPr>
              <a:t>网络结构可靠性的指标</a:t>
            </a:r>
            <a:endParaRPr lang="zh-CN" altLang="en-US" sz="1400" b="1">
              <a:solidFill>
                <a:srgbClr val="160B11"/>
              </a:solidFill>
              <a:latin typeface="微软雅黑" panose="020B0503020204020204" charset="-122"/>
              <a:ea typeface="微软雅黑" panose="020B0503020204020204" charset="-122"/>
            </a:endParaRPr>
          </a:p>
        </p:txBody>
      </p:sp>
      <p:sp>
        <p:nvSpPr>
          <p:cNvPr id="6" name="文本框 5"/>
          <p:cNvSpPr txBox="1"/>
          <p:nvPr/>
        </p:nvSpPr>
        <p:spPr>
          <a:xfrm>
            <a:off x="900430" y="1492250"/>
            <a:ext cx="6388100" cy="645160"/>
          </a:xfrm>
          <a:prstGeom prst="rect">
            <a:avLst/>
          </a:prstGeom>
          <a:noFill/>
          <a:ln w="9525">
            <a:noFill/>
          </a:ln>
        </p:spPr>
        <p:txBody>
          <a:bodyPr wrap="square">
            <a:spAutoFit/>
          </a:bodyPr>
          <a:p>
            <a:pPr marL="0">
              <a:buClrTx/>
              <a:buSzTx/>
              <a:buFontTx/>
            </a:pPr>
            <a:r>
              <a:rPr lang="zh-CN" altLang="en-US" sz="1200" b="1">
                <a:solidFill>
                  <a:srgbClr val="FF0000"/>
                </a:solidFill>
                <a:latin typeface="微软雅黑" panose="020B0503020204020204" charset="-122"/>
                <a:ea typeface="微软雅黑" panose="020B0503020204020204" charset="-122"/>
                <a:cs typeface="微软雅黑" panose="020B0503020204020204" charset="-122"/>
                <a:sym typeface="+mn-ea"/>
              </a:rPr>
              <a:t>鲁棒性 </a:t>
            </a:r>
            <a:r>
              <a:rPr lang="zh-CN" altLang="en-US" sz="1200" b="1">
                <a:solidFill>
                  <a:srgbClr val="160B11"/>
                </a:solidFill>
                <a:latin typeface="微软雅黑" panose="020B0503020204020204" charset="-122"/>
                <a:ea typeface="微软雅黑" panose="020B0503020204020204" charset="-122"/>
                <a:cs typeface="微软雅黑" panose="020B0503020204020204" charset="-122"/>
                <a:sym typeface="+mn-ea"/>
              </a:rPr>
              <a:t>用来表示系统在被干扰情况下保持其功能或性能的能力。</a:t>
            </a:r>
            <a:endParaRPr lang="zh-CN" altLang="en-US" sz="1200" b="1">
              <a:solidFill>
                <a:srgbClr val="160B11"/>
              </a:solidFill>
              <a:latin typeface="微软雅黑" panose="020B0503020204020204" charset="-122"/>
              <a:ea typeface="微软雅黑" panose="020B0503020204020204" charset="-122"/>
              <a:cs typeface="微软雅黑" panose="020B0503020204020204" charset="-122"/>
              <a:sym typeface="+mn-ea"/>
            </a:endParaRPr>
          </a:p>
          <a:p>
            <a:pPr marL="0">
              <a:buClrTx/>
              <a:buSzTx/>
              <a:buFontTx/>
            </a:pPr>
            <a:r>
              <a:rPr lang="zh-CN" altLang="en-US" sz="1200" b="1">
                <a:solidFill>
                  <a:srgbClr val="FF0000"/>
                </a:solidFill>
                <a:latin typeface="微软雅黑" panose="020B0503020204020204" charset="-122"/>
                <a:ea typeface="微软雅黑" panose="020B0503020204020204" charset="-122"/>
                <a:cs typeface="微软雅黑" panose="020B0503020204020204" charset="-122"/>
                <a:sym typeface="+mn-ea"/>
              </a:rPr>
              <a:t>连接鲁棒性 </a:t>
            </a:r>
            <a:r>
              <a:rPr lang="zh-CN" altLang="en-US" sz="1200" b="1">
                <a:solidFill>
                  <a:srgbClr val="160B11"/>
                </a:solidFill>
                <a:latin typeface="微软雅黑" panose="020B0503020204020204" charset="-122"/>
                <a:ea typeface="微软雅黑" panose="020B0503020204020204" charset="-122"/>
                <a:cs typeface="微软雅黑" panose="020B0503020204020204" charset="-122"/>
              </a:rPr>
              <a:t>是指在网络结构中某些节点在遭受攻击破坏后，剩余节点之间仍然能够保持连通的能力。</a:t>
            </a:r>
            <a:r>
              <a:rPr lang="zh-CN" altLang="en-US" sz="1200" b="1">
                <a:solidFill>
                  <a:srgbClr val="FF0000"/>
                </a:solidFill>
                <a:latin typeface="微软雅黑" panose="020B0503020204020204" charset="-122"/>
                <a:ea typeface="微软雅黑" panose="020B0503020204020204" charset="-122"/>
                <a:cs typeface="微软雅黑" panose="020B0503020204020204" charset="-122"/>
              </a:rPr>
              <a:t>即故障不通过网络扩散的能力！</a:t>
            </a:r>
            <a:endParaRPr lang="zh-CN" altLang="en-US" sz="1200" b="1">
              <a:solidFill>
                <a:srgbClr val="FF0000"/>
              </a:solidFill>
              <a:latin typeface="微软雅黑" panose="020B0503020204020204" charset="-122"/>
              <a:ea typeface="微软雅黑" panose="020B0503020204020204" charset="-122"/>
              <a:cs typeface="微软雅黑" panose="020B0503020204020204" charset="-122"/>
            </a:endParaRPr>
          </a:p>
        </p:txBody>
      </p:sp>
      <p:pic>
        <p:nvPicPr>
          <p:cNvPr id="4" name="图片 3" descr="电源故障、"/>
          <p:cNvPicPr>
            <a:picLocks noChangeAspect="1"/>
          </p:cNvPicPr>
          <p:nvPr/>
        </p:nvPicPr>
        <p:blipFill>
          <a:blip r:embed="rId1"/>
          <a:stretch>
            <a:fillRect/>
          </a:stretch>
        </p:blipFill>
        <p:spPr>
          <a:xfrm>
            <a:off x="5003800" y="2846070"/>
            <a:ext cx="3114040" cy="672465"/>
          </a:xfrm>
          <a:prstGeom prst="rect">
            <a:avLst/>
          </a:prstGeom>
        </p:spPr>
      </p:pic>
      <p:sp>
        <p:nvSpPr>
          <p:cNvPr id="7" name="文本框 6"/>
          <p:cNvSpPr txBox="1"/>
          <p:nvPr/>
        </p:nvSpPr>
        <p:spPr>
          <a:xfrm>
            <a:off x="4859655" y="3796030"/>
            <a:ext cx="3795395" cy="521970"/>
          </a:xfrm>
          <a:prstGeom prst="rect">
            <a:avLst/>
          </a:prstGeom>
          <a:noFill/>
        </p:spPr>
        <p:txBody>
          <a:bodyPr wrap="square" rtlCol="0" anchor="t">
            <a:spAutoFit/>
          </a:bodyPr>
          <a:p>
            <a:r>
              <a:rPr lang="zh-CN" altLang="en-US" sz="1400" b="1">
                <a:solidFill>
                  <a:srgbClr val="160B11"/>
                </a:solidFill>
                <a:latin typeface="微软雅黑" panose="020B0503020204020204" charset="-122"/>
                <a:ea typeface="微软雅黑" panose="020B0503020204020204" charset="-122"/>
                <a:cs typeface="微软雅黑" panose="020B0503020204020204" charset="-122"/>
              </a:rPr>
              <a:t>考虑全部五种特定事故情况下，经过计算其连接鲁棒性为：R'≈0.9361。</a:t>
            </a:r>
            <a:endParaRPr lang="zh-CN" altLang="en-US" sz="1400" b="1">
              <a:solidFill>
                <a:srgbClr val="160B11"/>
              </a:solidFill>
              <a:latin typeface="微软雅黑" panose="020B0503020204020204" charset="-122"/>
              <a:ea typeface="微软雅黑" panose="020B0503020204020204" charset="-122"/>
              <a:cs typeface="微软雅黑" panose="020B0503020204020204" charset="-122"/>
            </a:endParaRPr>
          </a:p>
        </p:txBody>
      </p:sp>
      <p:sp>
        <p:nvSpPr>
          <p:cNvPr id="36" name="原创设计师QQ：598969553              _5"/>
          <p:cNvSpPr/>
          <p:nvPr/>
        </p:nvSpPr>
        <p:spPr>
          <a:xfrm>
            <a:off x="585470" y="2574290"/>
            <a:ext cx="410845" cy="343535"/>
          </a:xfrm>
          <a:prstGeom prst="ellipse">
            <a:avLst/>
          </a:prstGeom>
          <a:solidFill>
            <a:srgbClr val="0B6863"/>
          </a:solidFill>
          <a:ln w="12700" cap="flat" cmpd="sng" algn="ctr">
            <a:noFill/>
            <a:prstDash val="solid"/>
            <a:miter lim="800000"/>
          </a:ln>
          <a:effectLst/>
        </p:spPr>
        <p:txBody>
          <a:bodyPr lIns="0" tIns="0" rIns="0" bIns="0" rtlCol="0" anchor="ctr"/>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400" b="1" i="0" u="none" strike="noStrike" kern="0" cap="none" spc="0" normalizeH="0" baseline="0" noProof="0" dirty="0">
                <a:ln>
                  <a:noFill/>
                </a:ln>
                <a:solidFill>
                  <a:sysClr val="window" lastClr="FFFFFF"/>
                </a:solidFill>
                <a:effectLst/>
                <a:uLnTx/>
                <a:uFillTx/>
                <a:latin typeface="微软雅黑" panose="020B0503020204020204" charset="-122"/>
                <a:ea typeface="微软雅黑" panose="020B0503020204020204" charset="-122"/>
                <a:cs typeface="+mn-cs"/>
              </a:rPr>
              <a:t>01</a:t>
            </a:r>
            <a:endParaRPr kumimoji="0" lang="en-US" altLang="zh-CN" sz="1400" b="1" i="0" u="none" strike="noStrike" kern="0" cap="none" spc="0" normalizeH="0" baseline="0" noProof="0" dirty="0">
              <a:ln>
                <a:noFill/>
              </a:ln>
              <a:solidFill>
                <a:sysClr val="window" lastClr="FFFFFF"/>
              </a:solidFill>
              <a:effectLst/>
              <a:uLnTx/>
              <a:uFillTx/>
              <a:latin typeface="微软雅黑" panose="020B0503020204020204" charset="-122"/>
              <a:ea typeface="微软雅黑" panose="020B0503020204020204" charset="-122"/>
              <a:cs typeface="+mn-cs"/>
            </a:endParaRPr>
          </a:p>
        </p:txBody>
      </p:sp>
      <p:sp>
        <p:nvSpPr>
          <p:cNvPr id="37" name="原创设计师QQ：598969553              _6"/>
          <p:cNvSpPr/>
          <p:nvPr/>
        </p:nvSpPr>
        <p:spPr>
          <a:xfrm>
            <a:off x="585470" y="2995930"/>
            <a:ext cx="410845" cy="343535"/>
          </a:xfrm>
          <a:prstGeom prst="ellipse">
            <a:avLst/>
          </a:prstGeom>
          <a:solidFill>
            <a:srgbClr val="64A816"/>
          </a:solidFill>
          <a:ln w="12700" cap="flat" cmpd="sng" algn="ctr">
            <a:noFill/>
            <a:prstDash val="solid"/>
            <a:miter lim="800000"/>
          </a:ln>
          <a:effectLst/>
        </p:spPr>
        <p:txBody>
          <a:bodyPr lIns="0" tIns="0" rIns="0" bIns="0" rtlCol="0" anchor="ctr"/>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400" b="1" i="0" u="none" strike="noStrike" kern="0" cap="none" spc="0" normalizeH="0" baseline="0" noProof="0" dirty="0">
                <a:ln>
                  <a:noFill/>
                </a:ln>
                <a:solidFill>
                  <a:sysClr val="window" lastClr="FFFFFF"/>
                </a:solidFill>
                <a:effectLst/>
                <a:uLnTx/>
                <a:uFillTx/>
                <a:latin typeface="微软雅黑" panose="020B0503020204020204" charset="-122"/>
                <a:ea typeface="微软雅黑" panose="020B0503020204020204" charset="-122"/>
                <a:cs typeface="+mn-cs"/>
              </a:rPr>
              <a:t>02</a:t>
            </a:r>
            <a:endParaRPr kumimoji="0" lang="en-US" altLang="zh-CN" sz="1400" b="1" i="0" u="none" strike="noStrike" kern="0" cap="none" spc="0" normalizeH="0" baseline="0" noProof="0" dirty="0">
              <a:ln>
                <a:noFill/>
              </a:ln>
              <a:solidFill>
                <a:sysClr val="window" lastClr="FFFFFF"/>
              </a:solidFill>
              <a:effectLst/>
              <a:uLnTx/>
              <a:uFillTx/>
              <a:latin typeface="微软雅黑" panose="020B0503020204020204" charset="-122"/>
              <a:ea typeface="微软雅黑" panose="020B0503020204020204" charset="-122"/>
              <a:cs typeface="+mn-cs"/>
            </a:endParaRPr>
          </a:p>
        </p:txBody>
      </p:sp>
      <p:sp>
        <p:nvSpPr>
          <p:cNvPr id="38" name="原创设计师QQ：598969553              _7"/>
          <p:cNvSpPr/>
          <p:nvPr/>
        </p:nvSpPr>
        <p:spPr>
          <a:xfrm>
            <a:off x="585470" y="3411220"/>
            <a:ext cx="410845" cy="343535"/>
          </a:xfrm>
          <a:prstGeom prst="ellipse">
            <a:avLst/>
          </a:prstGeom>
          <a:solidFill>
            <a:srgbClr val="0B6863"/>
          </a:solidFill>
          <a:ln w="12700" cap="flat" cmpd="sng" algn="ctr">
            <a:noFill/>
            <a:prstDash val="solid"/>
            <a:miter lim="800000"/>
          </a:ln>
          <a:effectLst/>
        </p:spPr>
        <p:txBody>
          <a:bodyPr lIns="0" tIns="0" rIns="0" bIns="0" rtlCol="0" anchor="ctr"/>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400" b="1" i="0" u="none" strike="noStrike" kern="0" cap="none" spc="0" normalizeH="0" baseline="0" noProof="0" dirty="0">
                <a:ln>
                  <a:noFill/>
                </a:ln>
                <a:solidFill>
                  <a:sysClr val="window" lastClr="FFFFFF"/>
                </a:solidFill>
                <a:effectLst/>
                <a:uLnTx/>
                <a:uFillTx/>
                <a:latin typeface="微软雅黑" panose="020B0503020204020204" charset="-122"/>
                <a:ea typeface="微软雅黑" panose="020B0503020204020204" charset="-122"/>
                <a:cs typeface="+mn-cs"/>
              </a:rPr>
              <a:t>03</a:t>
            </a:r>
            <a:endParaRPr kumimoji="0" lang="en-US" altLang="zh-CN" sz="1400" b="1" i="0" u="none" strike="noStrike" kern="0" cap="none" spc="0" normalizeH="0" baseline="0" noProof="0" dirty="0">
              <a:ln>
                <a:noFill/>
              </a:ln>
              <a:solidFill>
                <a:sysClr val="window" lastClr="FFFFFF"/>
              </a:solidFill>
              <a:effectLst/>
              <a:uLnTx/>
              <a:uFillTx/>
              <a:latin typeface="微软雅黑" panose="020B0503020204020204" charset="-122"/>
              <a:ea typeface="微软雅黑" panose="020B0503020204020204" charset="-122"/>
              <a:cs typeface="+mn-cs"/>
            </a:endParaRPr>
          </a:p>
        </p:txBody>
      </p:sp>
      <p:sp>
        <p:nvSpPr>
          <p:cNvPr id="39" name="原创设计师QQ：598969553              _8"/>
          <p:cNvSpPr/>
          <p:nvPr/>
        </p:nvSpPr>
        <p:spPr>
          <a:xfrm>
            <a:off x="585470" y="3832860"/>
            <a:ext cx="410845" cy="343535"/>
          </a:xfrm>
          <a:prstGeom prst="ellipse">
            <a:avLst/>
          </a:prstGeom>
          <a:solidFill>
            <a:srgbClr val="64A816"/>
          </a:solidFill>
          <a:ln w="12700" cap="flat" cmpd="sng" algn="ctr">
            <a:noFill/>
            <a:prstDash val="solid"/>
            <a:miter lim="800000"/>
          </a:ln>
          <a:effectLst/>
        </p:spPr>
        <p:txBody>
          <a:bodyPr lIns="0" tIns="0" rIns="0" bIns="0" rtlCol="0" anchor="ctr"/>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400" b="1" i="0" u="none" strike="noStrike" kern="0" cap="none" spc="0" normalizeH="0" baseline="0" noProof="0" dirty="0">
                <a:ln>
                  <a:noFill/>
                </a:ln>
                <a:solidFill>
                  <a:sysClr val="window" lastClr="FFFFFF"/>
                </a:solidFill>
                <a:effectLst/>
                <a:uLnTx/>
                <a:uFillTx/>
                <a:latin typeface="微软雅黑" panose="020B0503020204020204" charset="-122"/>
                <a:ea typeface="微软雅黑" panose="020B0503020204020204" charset="-122"/>
                <a:cs typeface="+mn-cs"/>
              </a:rPr>
              <a:t>04</a:t>
            </a:r>
            <a:endParaRPr kumimoji="0" lang="en-US" altLang="zh-CN" sz="1400" b="1" i="0" u="none" strike="noStrike" kern="0" cap="none" spc="0" normalizeH="0" baseline="0" noProof="0" dirty="0">
              <a:ln>
                <a:noFill/>
              </a:ln>
              <a:solidFill>
                <a:sysClr val="window" lastClr="FFFFFF"/>
              </a:solidFill>
              <a:effectLst/>
              <a:uLnTx/>
              <a:uFillTx/>
              <a:latin typeface="微软雅黑" panose="020B0503020204020204" charset="-122"/>
              <a:ea typeface="微软雅黑" panose="020B0503020204020204" charset="-122"/>
              <a:cs typeface="+mn-cs"/>
            </a:endParaRPr>
          </a:p>
        </p:txBody>
      </p:sp>
      <p:sp>
        <p:nvSpPr>
          <p:cNvPr id="40" name="原创设计师QQ：598969553              _9"/>
          <p:cNvSpPr/>
          <p:nvPr/>
        </p:nvSpPr>
        <p:spPr>
          <a:xfrm>
            <a:off x="1168400" y="3832860"/>
            <a:ext cx="3544570" cy="245110"/>
          </a:xfrm>
          <a:prstGeom prst="rect">
            <a:avLst/>
          </a:prstGeom>
        </p:spPr>
        <p:txBody>
          <a:bodyPr wrap="square">
            <a:spAutoFit/>
          </a:bodyPr>
          <a:p>
            <a:pPr marL="266700" indent="-266700"/>
            <a:r>
              <a:rPr lang="zh-CN" sz="1000" b="1">
                <a:solidFill>
                  <a:srgbClr val="160B11"/>
                </a:solidFill>
                <a:latin typeface="微软雅黑" panose="020B0503020204020204" charset="-122"/>
                <a:ea typeface="微软雅黑" panose="020B0503020204020204" charset="-122"/>
                <a:cs typeface="微软雅黑" panose="020B0503020204020204" charset="-122"/>
                <a:sym typeface="+mn-ea"/>
              </a:rPr>
              <a:t>核电厂单一仪控机柜/盘台整体失效，其概率约为10</a:t>
            </a:r>
            <a:r>
              <a:rPr lang="en-US" sz="1000" b="1" baseline="30000">
                <a:solidFill>
                  <a:srgbClr val="160B11"/>
                </a:solidFill>
                <a:latin typeface="微软雅黑" panose="020B0503020204020204" charset="-122"/>
                <a:ea typeface="微软雅黑" panose="020B0503020204020204" charset="-122"/>
                <a:cs typeface="微软雅黑" panose="020B0503020204020204" charset="-122"/>
                <a:sym typeface="+mn-ea"/>
              </a:rPr>
              <a:t>-2</a:t>
            </a:r>
            <a:r>
              <a:rPr lang="zh-CN" sz="1000" b="1">
                <a:solidFill>
                  <a:srgbClr val="160B11"/>
                </a:solidFill>
                <a:latin typeface="微软雅黑" panose="020B0503020204020204" charset="-122"/>
                <a:ea typeface="微软雅黑" panose="020B0503020204020204" charset="-122"/>
                <a:cs typeface="微软雅黑" panose="020B0503020204020204" charset="-122"/>
                <a:sym typeface="+mn-ea"/>
              </a:rPr>
              <a:t>次/年。</a:t>
            </a:r>
            <a:endParaRPr kumimoji="0" lang="zh-CN" altLang="zh-CN" sz="1000" b="1" i="0" u="none" strike="noStrike" kern="0" cap="none" spc="0" normalizeH="0" baseline="0" noProof="0" dirty="0">
              <a:ln>
                <a:noFill/>
              </a:ln>
              <a:solidFill>
                <a:srgbClr val="160B11"/>
              </a:solidFill>
              <a:effectLst/>
              <a:uLnTx/>
              <a:uFillTx/>
              <a:latin typeface="微软雅黑" panose="020B0503020204020204" charset="-122"/>
              <a:ea typeface="微软雅黑" panose="020B0503020204020204" charset="-122"/>
              <a:cs typeface="微软雅黑" panose="020B0503020204020204" charset="-122"/>
              <a:sym typeface="+mn-ea"/>
            </a:endParaRPr>
          </a:p>
        </p:txBody>
      </p:sp>
      <p:sp>
        <p:nvSpPr>
          <p:cNvPr id="41" name="原创设计师QQ：598969553              _10"/>
          <p:cNvSpPr/>
          <p:nvPr/>
        </p:nvSpPr>
        <p:spPr>
          <a:xfrm>
            <a:off x="1186180" y="3437255"/>
            <a:ext cx="3099435" cy="291465"/>
          </a:xfrm>
          <a:prstGeom prst="rect">
            <a:avLst/>
          </a:prstGeom>
        </p:spPr>
        <p:txBody>
          <a:bodyPr wrap="square">
            <a:spAutoFit/>
          </a:bodyPr>
          <a:p>
            <a:pPr marL="0" marR="0" lvl="0" indent="0" defTabSz="914400" eaLnBrk="1" fontAlgn="auto" latinLnBrk="0" hangingPunct="1">
              <a:lnSpc>
                <a:spcPct val="130000"/>
              </a:lnSpc>
              <a:spcBef>
                <a:spcPts val="0"/>
              </a:spcBef>
              <a:spcAft>
                <a:spcPts val="0"/>
              </a:spcAft>
              <a:buClrTx/>
              <a:buSzTx/>
              <a:buFontTx/>
              <a:buNone/>
              <a:defRPr/>
            </a:pPr>
            <a:r>
              <a:rPr lang="zh-CN" sz="1000" b="1">
                <a:solidFill>
                  <a:srgbClr val="160B11"/>
                </a:solidFill>
                <a:latin typeface="微软雅黑" panose="020B0503020204020204" charset="-122"/>
                <a:ea typeface="微软雅黑" panose="020B0503020204020204" charset="-122"/>
                <a:cs typeface="微软雅黑" panose="020B0503020204020204" charset="-122"/>
                <a:sym typeface="+mn-ea"/>
              </a:rPr>
              <a:t>核电厂区域厂房整体失效，其概率约为</a:t>
            </a:r>
            <a:r>
              <a:rPr lang="en-US" sz="1000" b="1">
                <a:solidFill>
                  <a:srgbClr val="160B11"/>
                </a:solidFill>
                <a:latin typeface="微软雅黑" panose="020B0503020204020204" charset="-122"/>
                <a:ea typeface="微软雅黑" panose="020B0503020204020204" charset="-122"/>
                <a:cs typeface="微软雅黑" panose="020B0503020204020204" charset="-122"/>
                <a:sym typeface="+mn-ea"/>
              </a:rPr>
              <a:t>10</a:t>
            </a:r>
            <a:r>
              <a:rPr lang="en-US" sz="1000" b="1" baseline="30000">
                <a:solidFill>
                  <a:srgbClr val="160B11"/>
                </a:solidFill>
                <a:latin typeface="微软雅黑" panose="020B0503020204020204" charset="-122"/>
                <a:ea typeface="微软雅黑" panose="020B0503020204020204" charset="-122"/>
                <a:cs typeface="微软雅黑" panose="020B0503020204020204" charset="-122"/>
                <a:sym typeface="+mn-ea"/>
              </a:rPr>
              <a:t>-3</a:t>
            </a:r>
            <a:r>
              <a:rPr lang="zh-CN" sz="1000" b="1">
                <a:solidFill>
                  <a:srgbClr val="160B11"/>
                </a:solidFill>
                <a:latin typeface="微软雅黑" panose="020B0503020204020204" charset="-122"/>
                <a:ea typeface="微软雅黑" panose="020B0503020204020204" charset="-122"/>
                <a:cs typeface="微软雅黑" panose="020B0503020204020204" charset="-122"/>
                <a:sym typeface="+mn-ea"/>
              </a:rPr>
              <a:t>次/年。</a:t>
            </a:r>
            <a:endParaRPr kumimoji="0" lang="zh-CN" altLang="zh-CN" sz="1000" b="1" i="0" u="none" strike="noStrike" kern="0" cap="none" spc="0" normalizeH="0" baseline="0" noProof="0" dirty="0">
              <a:ln>
                <a:noFill/>
              </a:ln>
              <a:solidFill>
                <a:srgbClr val="160B11"/>
              </a:solidFill>
              <a:effectLst/>
              <a:uLnTx/>
              <a:uFillTx/>
              <a:latin typeface="微软雅黑" panose="020B0503020204020204" charset="-122"/>
              <a:ea typeface="微软雅黑" panose="020B0503020204020204" charset="-122"/>
              <a:cs typeface="微软雅黑" panose="020B0503020204020204" charset="-122"/>
              <a:sym typeface="+mn-ea"/>
            </a:endParaRPr>
          </a:p>
        </p:txBody>
      </p:sp>
      <p:sp>
        <p:nvSpPr>
          <p:cNvPr id="42" name="原创设计师QQ：598969553              _11"/>
          <p:cNvSpPr/>
          <p:nvPr/>
        </p:nvSpPr>
        <p:spPr>
          <a:xfrm>
            <a:off x="1186180" y="3044825"/>
            <a:ext cx="3027045" cy="245110"/>
          </a:xfrm>
          <a:prstGeom prst="rect">
            <a:avLst/>
          </a:prstGeom>
        </p:spPr>
        <p:txBody>
          <a:bodyPr wrap="square">
            <a:spAutoFit/>
          </a:bodyPr>
          <a:p>
            <a:pPr marL="266700" indent="-266700"/>
            <a:r>
              <a:rPr lang="zh-CN" sz="1000" b="1">
                <a:solidFill>
                  <a:srgbClr val="160B11"/>
                </a:solidFill>
                <a:latin typeface="微软雅黑" panose="020B0503020204020204" charset="-122"/>
                <a:ea typeface="微软雅黑" panose="020B0503020204020204" charset="-122"/>
                <a:cs typeface="微软雅黑" panose="020B0503020204020204" charset="-122"/>
                <a:sym typeface="+mn-ea"/>
              </a:rPr>
              <a:t>子供电柜供电故障，其概率约为</a:t>
            </a:r>
            <a:r>
              <a:rPr lang="en-US" sz="1000" b="1">
                <a:solidFill>
                  <a:srgbClr val="160B11"/>
                </a:solidFill>
                <a:latin typeface="微软雅黑" panose="020B0503020204020204" charset="-122"/>
                <a:ea typeface="微软雅黑" panose="020B0503020204020204" charset="-122"/>
                <a:cs typeface="微软雅黑" panose="020B0503020204020204" charset="-122"/>
                <a:sym typeface="+mn-ea"/>
              </a:rPr>
              <a:t>10</a:t>
            </a:r>
            <a:r>
              <a:rPr lang="en-US" sz="1000" b="1" baseline="30000">
                <a:solidFill>
                  <a:srgbClr val="160B11"/>
                </a:solidFill>
                <a:latin typeface="微软雅黑" panose="020B0503020204020204" charset="-122"/>
                <a:ea typeface="微软雅黑" panose="020B0503020204020204" charset="-122"/>
                <a:cs typeface="微软雅黑" panose="020B0503020204020204" charset="-122"/>
                <a:sym typeface="+mn-ea"/>
              </a:rPr>
              <a:t>-2</a:t>
            </a:r>
            <a:r>
              <a:rPr lang="zh-CN" sz="1000" b="1">
                <a:solidFill>
                  <a:srgbClr val="160B11"/>
                </a:solidFill>
                <a:latin typeface="微软雅黑" panose="020B0503020204020204" charset="-122"/>
                <a:ea typeface="微软雅黑" panose="020B0503020204020204" charset="-122"/>
                <a:cs typeface="微软雅黑" panose="020B0503020204020204" charset="-122"/>
                <a:sym typeface="+mn-ea"/>
              </a:rPr>
              <a:t>次/年。</a:t>
            </a:r>
            <a:endParaRPr kumimoji="0" lang="zh-CN" altLang="zh-CN" sz="1000" b="1" i="0" u="none" strike="noStrike" kern="0" cap="none" spc="0" normalizeH="0" baseline="0" noProof="0" dirty="0">
              <a:ln>
                <a:noFill/>
              </a:ln>
              <a:solidFill>
                <a:srgbClr val="160B11"/>
              </a:solidFill>
              <a:effectLst/>
              <a:uLnTx/>
              <a:uFillTx/>
              <a:latin typeface="微软雅黑" panose="020B0503020204020204" charset="-122"/>
              <a:ea typeface="微软雅黑" panose="020B0503020204020204" charset="-122"/>
              <a:cs typeface="微软雅黑" panose="020B0503020204020204" charset="-122"/>
              <a:sym typeface="+mn-ea"/>
            </a:endParaRPr>
          </a:p>
        </p:txBody>
      </p:sp>
      <p:sp>
        <p:nvSpPr>
          <p:cNvPr id="43" name="原创设计师QQ：598969553              _12"/>
          <p:cNvSpPr/>
          <p:nvPr/>
        </p:nvSpPr>
        <p:spPr>
          <a:xfrm>
            <a:off x="1168400" y="2626995"/>
            <a:ext cx="3544570" cy="291465"/>
          </a:xfrm>
          <a:prstGeom prst="rect">
            <a:avLst/>
          </a:prstGeom>
        </p:spPr>
        <p:txBody>
          <a:bodyPr wrap="square">
            <a:spAutoFit/>
          </a:bodyPr>
          <a:p>
            <a:pPr marL="0" marR="0" lvl="0" indent="0" defTabSz="914400" eaLnBrk="1" fontAlgn="auto" latinLnBrk="0" hangingPunct="1">
              <a:lnSpc>
                <a:spcPct val="130000"/>
              </a:lnSpc>
              <a:spcBef>
                <a:spcPts val="0"/>
              </a:spcBef>
              <a:spcAft>
                <a:spcPts val="0"/>
              </a:spcAft>
              <a:buClrTx/>
              <a:buSzTx/>
              <a:buFontTx/>
              <a:buNone/>
              <a:defRPr/>
            </a:pPr>
            <a:r>
              <a:rPr lang="zh-CN" sz="1000" b="1">
                <a:solidFill>
                  <a:srgbClr val="160B11"/>
                </a:solidFill>
                <a:latin typeface="微软雅黑" panose="020B0503020204020204" charset="-122"/>
                <a:ea typeface="微软雅黑" panose="020B0503020204020204" charset="-122"/>
                <a:cs typeface="微软雅黑" panose="020B0503020204020204" charset="-122"/>
                <a:sym typeface="+mn-ea"/>
              </a:rPr>
              <a:t>单母线电源故障，其概率约为</a:t>
            </a:r>
            <a:r>
              <a:rPr lang="en-US" sz="1000" b="1">
                <a:solidFill>
                  <a:srgbClr val="160B11"/>
                </a:solidFill>
                <a:latin typeface="微软雅黑" panose="020B0503020204020204" charset="-122"/>
                <a:ea typeface="微软雅黑" panose="020B0503020204020204" charset="-122"/>
                <a:cs typeface="微软雅黑" panose="020B0503020204020204" charset="-122"/>
                <a:sym typeface="+mn-ea"/>
              </a:rPr>
              <a:t>10</a:t>
            </a:r>
            <a:r>
              <a:rPr lang="en-US" sz="1000" b="1" baseline="30000">
                <a:solidFill>
                  <a:srgbClr val="160B11"/>
                </a:solidFill>
                <a:latin typeface="微软雅黑" panose="020B0503020204020204" charset="-122"/>
                <a:ea typeface="微软雅黑" panose="020B0503020204020204" charset="-122"/>
                <a:cs typeface="微软雅黑" panose="020B0503020204020204" charset="-122"/>
                <a:sym typeface="+mn-ea"/>
              </a:rPr>
              <a:t>-3</a:t>
            </a:r>
            <a:r>
              <a:rPr lang="zh-CN" sz="1000" b="1">
                <a:solidFill>
                  <a:srgbClr val="160B11"/>
                </a:solidFill>
                <a:latin typeface="微软雅黑" panose="020B0503020204020204" charset="-122"/>
                <a:ea typeface="微软雅黑" panose="020B0503020204020204" charset="-122"/>
                <a:cs typeface="微软雅黑" panose="020B0503020204020204" charset="-122"/>
                <a:sym typeface="+mn-ea"/>
              </a:rPr>
              <a:t>次/年。</a:t>
            </a:r>
            <a:endParaRPr kumimoji="0" lang="zh-CN" altLang="zh-CN" sz="1000" b="1" i="0" u="none" strike="noStrike" kern="0" cap="none" spc="0" normalizeH="0" baseline="0" noProof="0" dirty="0">
              <a:ln>
                <a:noFill/>
              </a:ln>
              <a:solidFill>
                <a:srgbClr val="160B11"/>
              </a:solidFill>
              <a:effectLst/>
              <a:uLnTx/>
              <a:uFillTx/>
              <a:latin typeface="微软雅黑" panose="020B0503020204020204" charset="-122"/>
              <a:ea typeface="微软雅黑" panose="020B0503020204020204" charset="-122"/>
              <a:cs typeface="微软雅黑" panose="020B0503020204020204" charset="-122"/>
              <a:sym typeface="+mn-ea"/>
            </a:endParaRPr>
          </a:p>
        </p:txBody>
      </p:sp>
      <p:sp>
        <p:nvSpPr>
          <p:cNvPr id="13" name="原创设计师QQ：598969553              _7"/>
          <p:cNvSpPr/>
          <p:nvPr/>
        </p:nvSpPr>
        <p:spPr>
          <a:xfrm>
            <a:off x="585470" y="4227195"/>
            <a:ext cx="410845" cy="343535"/>
          </a:xfrm>
          <a:prstGeom prst="ellipse">
            <a:avLst/>
          </a:prstGeom>
          <a:solidFill>
            <a:srgbClr val="0B6863"/>
          </a:solidFill>
          <a:ln w="12700" cap="flat" cmpd="sng" algn="ctr">
            <a:noFill/>
            <a:prstDash val="solid"/>
            <a:miter lim="800000"/>
          </a:ln>
          <a:effectLst/>
        </p:spPr>
        <p:txBody>
          <a:bodyPr lIns="0" tIns="0" rIns="0" bIns="0" rtlCol="0" anchor="ctr"/>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400" b="1" i="0" u="none" strike="noStrike" kern="0" cap="none" spc="0" normalizeH="0" baseline="0" noProof="0" dirty="0">
                <a:ln>
                  <a:noFill/>
                </a:ln>
                <a:solidFill>
                  <a:sysClr val="window" lastClr="FFFFFF"/>
                </a:solidFill>
                <a:effectLst/>
                <a:uLnTx/>
                <a:uFillTx/>
                <a:latin typeface="微软雅黑" panose="020B0503020204020204" charset="-122"/>
                <a:ea typeface="微软雅黑" panose="020B0503020204020204" charset="-122"/>
                <a:cs typeface="+mn-cs"/>
              </a:rPr>
              <a:t>0</a:t>
            </a:r>
            <a:r>
              <a:rPr kumimoji="0" lang="en-US" sz="1400" b="1" i="0" u="none" strike="noStrike" kern="0" cap="none" spc="0" normalizeH="0" baseline="0" noProof="0" dirty="0">
                <a:ln>
                  <a:noFill/>
                </a:ln>
                <a:solidFill>
                  <a:sysClr val="window" lastClr="FFFFFF"/>
                </a:solidFill>
                <a:effectLst/>
                <a:uLnTx/>
                <a:uFillTx/>
                <a:latin typeface="微软雅黑" panose="020B0503020204020204" charset="-122"/>
                <a:ea typeface="微软雅黑" panose="020B0503020204020204" charset="-122"/>
                <a:cs typeface="+mn-cs"/>
              </a:rPr>
              <a:t>5</a:t>
            </a:r>
            <a:endParaRPr kumimoji="0" lang="en-US" sz="1400" b="1" i="0" u="none" strike="noStrike" kern="0" cap="none" spc="0" normalizeH="0" baseline="0" noProof="0" dirty="0">
              <a:ln>
                <a:noFill/>
              </a:ln>
              <a:solidFill>
                <a:sysClr val="window" lastClr="FFFFFF"/>
              </a:solidFill>
              <a:effectLst/>
              <a:uLnTx/>
              <a:uFillTx/>
              <a:latin typeface="微软雅黑" panose="020B0503020204020204" charset="-122"/>
              <a:ea typeface="微软雅黑" panose="020B0503020204020204" charset="-122"/>
              <a:cs typeface="+mn-cs"/>
            </a:endParaRPr>
          </a:p>
        </p:txBody>
      </p:sp>
      <p:sp>
        <p:nvSpPr>
          <p:cNvPr id="14" name="原创设计师QQ：598969553              _9"/>
          <p:cNvSpPr/>
          <p:nvPr/>
        </p:nvSpPr>
        <p:spPr>
          <a:xfrm>
            <a:off x="1168400" y="4227830"/>
            <a:ext cx="3401695" cy="398780"/>
          </a:xfrm>
          <a:prstGeom prst="rect">
            <a:avLst/>
          </a:prstGeom>
        </p:spPr>
        <p:txBody>
          <a:bodyPr wrap="square">
            <a:spAutoFit/>
          </a:bodyPr>
          <a:p>
            <a:pPr marL="0" indent="0" eaLnBrk="1" latinLnBrk="0" hangingPunct="1"/>
            <a:r>
              <a:rPr lang="zh-CN" sz="1000" b="1">
                <a:solidFill>
                  <a:srgbClr val="160B11"/>
                </a:solidFill>
                <a:latin typeface="微软雅黑" panose="020B0503020204020204" charset="-122"/>
                <a:ea typeface="微软雅黑" panose="020B0503020204020204" charset="-122"/>
                <a:cs typeface="微软雅黑" panose="020B0503020204020204" charset="-122"/>
                <a:sym typeface="+mn-ea"/>
              </a:rPr>
              <a:t>仪控保护功能失效，针对特定保护功能失效概率约为</a:t>
            </a:r>
            <a:r>
              <a:rPr lang="en-US" sz="1000" b="1">
                <a:solidFill>
                  <a:srgbClr val="160B11"/>
                </a:solidFill>
                <a:latin typeface="微软雅黑" panose="020B0503020204020204" charset="-122"/>
                <a:ea typeface="微软雅黑" panose="020B0503020204020204" charset="-122"/>
                <a:cs typeface="微软雅黑" panose="020B0503020204020204" charset="-122"/>
                <a:sym typeface="+mn-ea"/>
              </a:rPr>
              <a:t>10</a:t>
            </a:r>
            <a:r>
              <a:rPr lang="en-US" sz="1000" b="1" baseline="30000">
                <a:solidFill>
                  <a:srgbClr val="160B11"/>
                </a:solidFill>
                <a:latin typeface="微软雅黑" panose="020B0503020204020204" charset="-122"/>
                <a:ea typeface="微软雅黑" panose="020B0503020204020204" charset="-122"/>
                <a:cs typeface="微软雅黑" panose="020B0503020204020204" charset="-122"/>
                <a:sym typeface="+mn-ea"/>
              </a:rPr>
              <a:t>-3</a:t>
            </a:r>
            <a:r>
              <a:rPr lang="zh-CN" sz="1000" b="1">
                <a:solidFill>
                  <a:srgbClr val="160B11"/>
                </a:solidFill>
                <a:latin typeface="微软雅黑" panose="020B0503020204020204" charset="-122"/>
                <a:ea typeface="微软雅黑" panose="020B0503020204020204" charset="-122"/>
                <a:cs typeface="微软雅黑" panose="020B0503020204020204" charset="-122"/>
                <a:sym typeface="+mn-ea"/>
              </a:rPr>
              <a:t>次</a:t>
            </a:r>
            <a:r>
              <a:rPr lang="en-US" sz="1000" b="1">
                <a:solidFill>
                  <a:srgbClr val="160B11"/>
                </a:solidFill>
                <a:latin typeface="微软雅黑" panose="020B0503020204020204" charset="-122"/>
                <a:ea typeface="微软雅黑" panose="020B0503020204020204" charset="-122"/>
                <a:cs typeface="微软雅黑" panose="020B0503020204020204" charset="-122"/>
                <a:sym typeface="+mn-ea"/>
              </a:rPr>
              <a:t>/</a:t>
            </a:r>
            <a:r>
              <a:rPr lang="zh-CN" sz="1000" b="1">
                <a:solidFill>
                  <a:srgbClr val="160B11"/>
                </a:solidFill>
                <a:latin typeface="微软雅黑" panose="020B0503020204020204" charset="-122"/>
                <a:ea typeface="微软雅黑" panose="020B0503020204020204" charset="-122"/>
                <a:cs typeface="微软雅黑" panose="020B0503020204020204" charset="-122"/>
                <a:sym typeface="+mn-ea"/>
              </a:rPr>
              <a:t>年</a:t>
            </a:r>
            <a:endParaRPr kumimoji="0" lang="zh-CN" altLang="zh-CN" sz="1000" b="1" i="0" u="none" strike="noStrike" kern="0" cap="none" spc="0" normalizeH="0" baseline="0" noProof="0" dirty="0">
              <a:ln>
                <a:noFill/>
              </a:ln>
              <a:solidFill>
                <a:srgbClr val="160B11"/>
              </a:solidFill>
              <a:effectLst/>
              <a:uLnTx/>
              <a:uFillTx/>
              <a:latin typeface="微软雅黑" panose="020B0503020204020204" charset="-122"/>
              <a:ea typeface="微软雅黑" panose="020B0503020204020204" charset="-122"/>
              <a:cs typeface="微软雅黑" panose="020B0503020204020204" charset="-122"/>
              <a:sym typeface="+mn-ea"/>
            </a:endParaRPr>
          </a:p>
        </p:txBody>
      </p:sp>
      <p:cxnSp>
        <p:nvCxnSpPr>
          <p:cNvPr id="16" name="原创设计师QQ：598969553              _4"/>
          <p:cNvCxnSpPr/>
          <p:nvPr/>
        </p:nvCxnSpPr>
        <p:spPr>
          <a:xfrm>
            <a:off x="4566920" y="2427605"/>
            <a:ext cx="0" cy="2393950"/>
          </a:xfrm>
          <a:prstGeom prst="line">
            <a:avLst/>
          </a:prstGeom>
          <a:noFill/>
          <a:ln w="6350" cap="flat" cmpd="sng" algn="ctr">
            <a:solidFill>
              <a:sysClr val="windowText" lastClr="000000">
                <a:lumMod val="65000"/>
                <a:lumOff val="35000"/>
              </a:sysClr>
            </a:solidFill>
            <a:prstDash val="solid"/>
            <a:miter lim="800000"/>
          </a:ln>
          <a:effectLst/>
        </p:spPr>
      </p:cxnSp>
      <p:sp>
        <p:nvSpPr>
          <p:cNvPr id="17" name="原创设计师QQ：598969553              _5"/>
          <p:cNvSpPr/>
          <p:nvPr/>
        </p:nvSpPr>
        <p:spPr>
          <a:xfrm>
            <a:off x="4338955" y="3112135"/>
            <a:ext cx="455295" cy="455295"/>
          </a:xfrm>
          <a:prstGeom prst="ellipse">
            <a:avLst/>
          </a:prstGeom>
          <a:solidFill>
            <a:srgbClr val="0B6863"/>
          </a:solidFill>
          <a:ln w="12700" cap="flat" cmpd="sng" algn="ctr">
            <a:noFill/>
            <a:prstDash val="solid"/>
            <a:miter lim="800000"/>
          </a:ln>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b="1" i="0" u="none" strike="noStrike" kern="0" cap="none" spc="0" normalizeH="0" baseline="0" noProof="0" dirty="0">
              <a:ln>
                <a:noFill/>
              </a:ln>
              <a:solidFill>
                <a:sysClr val="window" lastClr="FFFFFF"/>
              </a:solidFill>
              <a:effectLst/>
              <a:uLnTx/>
              <a:uFillTx/>
              <a:latin typeface="微软雅黑" panose="020B0503020204020204" charset="-122"/>
              <a:ea typeface="微软雅黑" panose="020B0503020204020204" charset="-122"/>
              <a:cs typeface="+mn-cs"/>
            </a:endParaRPr>
          </a:p>
        </p:txBody>
      </p:sp>
      <p:pic>
        <p:nvPicPr>
          <p:cNvPr id="2" name="图片 1" descr="鲁棒性"/>
          <p:cNvPicPr>
            <a:picLocks noChangeAspect="1"/>
          </p:cNvPicPr>
          <p:nvPr/>
        </p:nvPicPr>
        <p:blipFill>
          <a:blip r:embed="rId2"/>
          <a:stretch>
            <a:fillRect/>
          </a:stretch>
        </p:blipFill>
        <p:spPr>
          <a:xfrm>
            <a:off x="7452360" y="1630680"/>
            <a:ext cx="859790" cy="467360"/>
          </a:xfrm>
          <a:prstGeom prst="rect">
            <a:avLst/>
          </a:prstGeom>
        </p:spPr>
      </p:pic>
      <p:sp>
        <p:nvSpPr>
          <p:cNvPr id="5" name="原创设计师QQ：598969553              _14"/>
          <p:cNvSpPr/>
          <p:nvPr/>
        </p:nvSpPr>
        <p:spPr bwMode="auto">
          <a:xfrm>
            <a:off x="1626235" y="2183130"/>
            <a:ext cx="1514475" cy="386080"/>
          </a:xfrm>
          <a:custGeom>
            <a:avLst/>
            <a:gdLst>
              <a:gd name="T0" fmla="*/ 490 w 591"/>
              <a:gd name="T1" fmla="*/ 0 h 202"/>
              <a:gd name="T2" fmla="*/ 101 w 591"/>
              <a:gd name="T3" fmla="*/ 0 h 202"/>
              <a:gd name="T4" fmla="*/ 0 w 591"/>
              <a:gd name="T5" fmla="*/ 101 h 202"/>
              <a:gd name="T6" fmla="*/ 101 w 591"/>
              <a:gd name="T7" fmla="*/ 202 h 202"/>
              <a:gd name="T8" fmla="*/ 490 w 591"/>
              <a:gd name="T9" fmla="*/ 202 h 202"/>
              <a:gd name="T10" fmla="*/ 591 w 591"/>
              <a:gd name="T11" fmla="*/ 101 h 202"/>
              <a:gd name="T12" fmla="*/ 490 w 591"/>
              <a:gd name="T13" fmla="*/ 0 h 202"/>
            </a:gdLst>
            <a:ahLst/>
            <a:cxnLst>
              <a:cxn ang="0">
                <a:pos x="T0" y="T1"/>
              </a:cxn>
              <a:cxn ang="0">
                <a:pos x="T2" y="T3"/>
              </a:cxn>
              <a:cxn ang="0">
                <a:pos x="T4" y="T5"/>
              </a:cxn>
              <a:cxn ang="0">
                <a:pos x="T6" y="T7"/>
              </a:cxn>
              <a:cxn ang="0">
                <a:pos x="T8" y="T9"/>
              </a:cxn>
              <a:cxn ang="0">
                <a:pos x="T10" y="T11"/>
              </a:cxn>
              <a:cxn ang="0">
                <a:pos x="T12" y="T13"/>
              </a:cxn>
            </a:cxnLst>
            <a:rect l="0" t="0" r="r" b="b"/>
            <a:pathLst>
              <a:path w="591" h="202">
                <a:moveTo>
                  <a:pt x="490" y="0"/>
                </a:moveTo>
                <a:cubicBezTo>
                  <a:pt x="101" y="0"/>
                  <a:pt x="101" y="0"/>
                  <a:pt x="101" y="0"/>
                </a:cubicBezTo>
                <a:cubicBezTo>
                  <a:pt x="46" y="0"/>
                  <a:pt x="0" y="46"/>
                  <a:pt x="0" y="101"/>
                </a:cubicBezTo>
                <a:cubicBezTo>
                  <a:pt x="0" y="157"/>
                  <a:pt x="46" y="202"/>
                  <a:pt x="101" y="202"/>
                </a:cubicBezTo>
                <a:cubicBezTo>
                  <a:pt x="490" y="202"/>
                  <a:pt x="490" y="202"/>
                  <a:pt x="490" y="202"/>
                </a:cubicBezTo>
                <a:cubicBezTo>
                  <a:pt x="546" y="202"/>
                  <a:pt x="591" y="157"/>
                  <a:pt x="591" y="101"/>
                </a:cubicBezTo>
                <a:cubicBezTo>
                  <a:pt x="591" y="46"/>
                  <a:pt x="546" y="0"/>
                  <a:pt x="490" y="0"/>
                </a:cubicBezTo>
                <a:close/>
              </a:path>
            </a:pathLst>
          </a:custGeom>
          <a:solidFill>
            <a:srgbClr val="0B6863"/>
          </a:solidFill>
          <a:ln>
            <a:noFill/>
          </a:ln>
        </p:spPr>
        <p:txBody>
          <a:bodyPr vert="horz" wrap="square" lIns="91440" tIns="45720" rIns="91440" bIns="45720"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endParaRPr>
          </a:p>
        </p:txBody>
      </p:sp>
      <p:sp>
        <p:nvSpPr>
          <p:cNvPr id="18" name="文本框 17"/>
          <p:cNvSpPr txBox="1"/>
          <p:nvPr/>
        </p:nvSpPr>
        <p:spPr>
          <a:xfrm>
            <a:off x="1763395" y="2249805"/>
            <a:ext cx="1240155" cy="252730"/>
          </a:xfrm>
          <a:prstGeom prst="rect">
            <a:avLst/>
          </a:prstGeom>
          <a:noFill/>
          <a:ln w="9525">
            <a:noFill/>
          </a:ln>
        </p:spPr>
        <p:txBody>
          <a:bodyPr wrap="square">
            <a:spAutoFit/>
          </a:bodyPr>
          <a:p>
            <a:pPr marL="0" indent="0" algn="ctr"/>
            <a:r>
              <a:rPr lang="zh-CN" altLang="zh-CN" sz="1050" b="1">
                <a:solidFill>
                  <a:schemeClr val="bg2"/>
                </a:solidFill>
                <a:latin typeface="微软雅黑" panose="020B0503020204020204" charset="-122"/>
                <a:ea typeface="微软雅黑" panose="020B0503020204020204" charset="-122"/>
              </a:rPr>
              <a:t>简化基准事件</a:t>
            </a:r>
            <a:endParaRPr lang="zh-CN" altLang="zh-CN" sz="1050" b="1">
              <a:solidFill>
                <a:schemeClr val="bg2"/>
              </a:solidFill>
              <a:latin typeface="微软雅黑" panose="020B0503020204020204" charset="-122"/>
              <a:ea typeface="微软雅黑" panose="020B0503020204020204" charset="-122"/>
            </a:endParaRPr>
          </a:p>
        </p:txBody>
      </p:sp>
      <p:sp>
        <p:nvSpPr>
          <p:cNvPr id="12" name="原创设计师QQ：598969553              _14"/>
          <p:cNvSpPr/>
          <p:nvPr/>
        </p:nvSpPr>
        <p:spPr bwMode="auto">
          <a:xfrm>
            <a:off x="5507355" y="2212340"/>
            <a:ext cx="1514475" cy="386080"/>
          </a:xfrm>
          <a:custGeom>
            <a:avLst/>
            <a:gdLst>
              <a:gd name="T0" fmla="*/ 490 w 591"/>
              <a:gd name="T1" fmla="*/ 0 h 202"/>
              <a:gd name="T2" fmla="*/ 101 w 591"/>
              <a:gd name="T3" fmla="*/ 0 h 202"/>
              <a:gd name="T4" fmla="*/ 0 w 591"/>
              <a:gd name="T5" fmla="*/ 101 h 202"/>
              <a:gd name="T6" fmla="*/ 101 w 591"/>
              <a:gd name="T7" fmla="*/ 202 h 202"/>
              <a:gd name="T8" fmla="*/ 490 w 591"/>
              <a:gd name="T9" fmla="*/ 202 h 202"/>
              <a:gd name="T10" fmla="*/ 591 w 591"/>
              <a:gd name="T11" fmla="*/ 101 h 202"/>
              <a:gd name="T12" fmla="*/ 490 w 591"/>
              <a:gd name="T13" fmla="*/ 0 h 202"/>
            </a:gdLst>
            <a:ahLst/>
            <a:cxnLst>
              <a:cxn ang="0">
                <a:pos x="T0" y="T1"/>
              </a:cxn>
              <a:cxn ang="0">
                <a:pos x="T2" y="T3"/>
              </a:cxn>
              <a:cxn ang="0">
                <a:pos x="T4" y="T5"/>
              </a:cxn>
              <a:cxn ang="0">
                <a:pos x="T6" y="T7"/>
              </a:cxn>
              <a:cxn ang="0">
                <a:pos x="T8" y="T9"/>
              </a:cxn>
              <a:cxn ang="0">
                <a:pos x="T10" y="T11"/>
              </a:cxn>
              <a:cxn ang="0">
                <a:pos x="T12" y="T13"/>
              </a:cxn>
            </a:cxnLst>
            <a:rect l="0" t="0" r="r" b="b"/>
            <a:pathLst>
              <a:path w="591" h="202">
                <a:moveTo>
                  <a:pt x="490" y="0"/>
                </a:moveTo>
                <a:cubicBezTo>
                  <a:pt x="101" y="0"/>
                  <a:pt x="101" y="0"/>
                  <a:pt x="101" y="0"/>
                </a:cubicBezTo>
                <a:cubicBezTo>
                  <a:pt x="46" y="0"/>
                  <a:pt x="0" y="46"/>
                  <a:pt x="0" y="101"/>
                </a:cubicBezTo>
                <a:cubicBezTo>
                  <a:pt x="0" y="157"/>
                  <a:pt x="46" y="202"/>
                  <a:pt x="101" y="202"/>
                </a:cubicBezTo>
                <a:cubicBezTo>
                  <a:pt x="490" y="202"/>
                  <a:pt x="490" y="202"/>
                  <a:pt x="490" y="202"/>
                </a:cubicBezTo>
                <a:cubicBezTo>
                  <a:pt x="546" y="202"/>
                  <a:pt x="591" y="157"/>
                  <a:pt x="591" y="101"/>
                </a:cubicBezTo>
                <a:cubicBezTo>
                  <a:pt x="591" y="46"/>
                  <a:pt x="546" y="0"/>
                  <a:pt x="490" y="0"/>
                </a:cubicBezTo>
                <a:close/>
              </a:path>
            </a:pathLst>
          </a:custGeom>
          <a:solidFill>
            <a:srgbClr val="0B6863"/>
          </a:solidFill>
          <a:ln>
            <a:noFill/>
          </a:ln>
        </p:spPr>
        <p:txBody>
          <a:bodyPr vert="horz" wrap="square" lIns="91440" tIns="45720" rIns="91440" bIns="45720"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endParaRPr>
          </a:p>
        </p:txBody>
      </p:sp>
      <p:sp>
        <p:nvSpPr>
          <p:cNvPr id="19" name="文本框 18"/>
          <p:cNvSpPr txBox="1"/>
          <p:nvPr/>
        </p:nvSpPr>
        <p:spPr>
          <a:xfrm>
            <a:off x="5644515" y="2279015"/>
            <a:ext cx="1240155" cy="252730"/>
          </a:xfrm>
          <a:prstGeom prst="rect">
            <a:avLst/>
          </a:prstGeom>
          <a:noFill/>
          <a:ln w="9525">
            <a:noFill/>
          </a:ln>
        </p:spPr>
        <p:txBody>
          <a:bodyPr wrap="square">
            <a:spAutoFit/>
          </a:bodyPr>
          <a:p>
            <a:pPr marL="0" indent="0" algn="ctr"/>
            <a:r>
              <a:rPr lang="zh-CN" altLang="zh-CN" sz="1050" b="1">
                <a:solidFill>
                  <a:schemeClr val="bg2"/>
                </a:solidFill>
                <a:latin typeface="微软雅黑" panose="020B0503020204020204" charset="-122"/>
                <a:ea typeface="微软雅黑" panose="020B0503020204020204" charset="-122"/>
              </a:rPr>
              <a:t>确定量化指标</a:t>
            </a:r>
            <a:endParaRPr lang="zh-CN" altLang="zh-CN" sz="1050" b="1">
              <a:solidFill>
                <a:schemeClr val="bg2"/>
              </a:solidFill>
              <a:latin typeface="微软雅黑" panose="020B0503020204020204" charset="-122"/>
              <a:ea typeface="微软雅黑" panose="020B0503020204020204"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8" name="组合 7"/>
          <p:cNvGrpSpPr/>
          <p:nvPr/>
        </p:nvGrpSpPr>
        <p:grpSpPr>
          <a:xfrm>
            <a:off x="323850" y="624840"/>
            <a:ext cx="576580" cy="335280"/>
            <a:chOff x="323852" y="776288"/>
            <a:chExt cx="576263" cy="584200"/>
          </a:xfrm>
        </p:grpSpPr>
        <p:sp>
          <p:nvSpPr>
            <p:cNvPr id="9" name="矩形 4"/>
            <p:cNvSpPr>
              <a:spLocks noChangeArrowheads="1"/>
            </p:cNvSpPr>
            <p:nvPr/>
          </p:nvSpPr>
          <p:spPr bwMode="auto">
            <a:xfrm>
              <a:off x="323852" y="776289"/>
              <a:ext cx="576263" cy="539751"/>
            </a:xfrm>
            <a:prstGeom prst="rect">
              <a:avLst/>
            </a:prstGeom>
            <a:solidFill>
              <a:srgbClr val="004A86"/>
            </a:solidFill>
            <a:ln>
              <a:noFill/>
            </a:ln>
          </p:spPr>
          <p:txBody>
            <a:bodyPr anchor="ctr"/>
            <a:lstStyle>
              <a:lvl1pPr eaLnBrk="0" hangingPunct="0">
                <a:lnSpc>
                  <a:spcPct val="110000"/>
                </a:lnSpc>
                <a:spcBef>
                  <a:spcPts val="500"/>
                </a:spcBef>
                <a:buFont typeface="Arial" panose="020B0604020202020204" pitchFamily="34" charset="0"/>
                <a:buChar char="•"/>
                <a:defRPr sz="3200">
                  <a:solidFill>
                    <a:schemeClr val="tx2"/>
                  </a:solidFill>
                  <a:latin typeface="Arial" panose="020B0604020202020204" pitchFamily="34" charset="0"/>
                  <a:ea typeface="微软雅黑" panose="020B0503020204020204" charset="-122"/>
                </a:defRPr>
              </a:lvl1pPr>
              <a:lvl2pPr marL="431800" indent="-215900" eaLnBrk="0" hangingPunct="0">
                <a:lnSpc>
                  <a:spcPct val="110000"/>
                </a:lnSpc>
                <a:spcBef>
                  <a:spcPts val="400"/>
                </a:spcBef>
                <a:buFont typeface="Arial" panose="020B0604020202020204" pitchFamily="34" charset="0"/>
                <a:buChar char="–"/>
                <a:defRPr sz="1600">
                  <a:solidFill>
                    <a:schemeClr val="tx2"/>
                  </a:solidFill>
                  <a:latin typeface="Arial" panose="020B0604020202020204" pitchFamily="34" charset="0"/>
                  <a:ea typeface="微软雅黑" panose="020B0503020204020204" charset="-122"/>
                </a:defRPr>
              </a:lvl2pPr>
              <a:lvl3pPr marL="647700" indent="-179705" eaLnBrk="0" hangingPunct="0">
                <a:lnSpc>
                  <a:spcPct val="110000"/>
                </a:lnSpc>
                <a:spcBef>
                  <a:spcPts val="400"/>
                </a:spcBef>
                <a:buFont typeface="Arial" panose="020B0604020202020204" pitchFamily="34" charset="0"/>
                <a:buChar char="•"/>
                <a:defRPr sz="1600">
                  <a:solidFill>
                    <a:schemeClr val="tx2"/>
                  </a:solidFill>
                  <a:latin typeface="Arial" panose="020B0604020202020204" pitchFamily="34" charset="0"/>
                  <a:ea typeface="微软雅黑" panose="020B0503020204020204" charset="-122"/>
                </a:defRPr>
              </a:lvl3pPr>
              <a:lvl4pPr marL="863600" indent="-215900" eaLnBrk="0" hangingPunct="0">
                <a:lnSpc>
                  <a:spcPct val="110000"/>
                </a:lnSpc>
                <a:spcBef>
                  <a:spcPts val="400"/>
                </a:spcBef>
                <a:buFont typeface="Arial" panose="020B0604020202020204" pitchFamily="34" charset="0"/>
                <a:buChar char="–"/>
                <a:defRPr sz="1600">
                  <a:solidFill>
                    <a:schemeClr val="tx2"/>
                  </a:solidFill>
                  <a:latin typeface="Arial" panose="020B0604020202020204" pitchFamily="34" charset="0"/>
                  <a:ea typeface="微软雅黑" panose="020B0503020204020204" charset="-122"/>
                </a:defRPr>
              </a:lvl4pPr>
              <a:lvl5pPr marL="2057400" indent="-228600" eaLnBrk="0" hangingPunct="0">
                <a:lnSpc>
                  <a:spcPct val="110000"/>
                </a:lnSpc>
                <a:spcBef>
                  <a:spcPct val="20000"/>
                </a:spcBef>
                <a:buFont typeface="Arial" panose="020B0604020202020204" pitchFamily="34" charset="0"/>
                <a:buChar char="»"/>
                <a:defRPr sz="1600">
                  <a:solidFill>
                    <a:srgbClr val="3B3837"/>
                  </a:solidFill>
                  <a:latin typeface="Arial" panose="020B0604020202020204" pitchFamily="34" charset="0"/>
                  <a:ea typeface="黑体" panose="02010609060101010101" pitchFamily="2" charset="-122"/>
                </a:defRPr>
              </a:lvl5pPr>
              <a:lvl6pPr marL="2514600" indent="-228600" eaLnBrk="0" fontAlgn="base" hangingPunct="0">
                <a:lnSpc>
                  <a:spcPct val="110000"/>
                </a:lnSpc>
                <a:spcBef>
                  <a:spcPct val="20000"/>
                </a:spcBef>
                <a:spcAft>
                  <a:spcPct val="0"/>
                </a:spcAft>
                <a:buFont typeface="Arial" panose="020B0604020202020204" pitchFamily="34" charset="0"/>
                <a:buChar char="»"/>
                <a:defRPr sz="1600">
                  <a:solidFill>
                    <a:srgbClr val="3B3837"/>
                  </a:solidFill>
                  <a:latin typeface="Arial" panose="020B0604020202020204" pitchFamily="34" charset="0"/>
                  <a:ea typeface="黑体" panose="02010609060101010101" pitchFamily="2" charset="-122"/>
                </a:defRPr>
              </a:lvl6pPr>
              <a:lvl7pPr marL="2971800" indent="-228600" eaLnBrk="0" fontAlgn="base" hangingPunct="0">
                <a:lnSpc>
                  <a:spcPct val="110000"/>
                </a:lnSpc>
                <a:spcBef>
                  <a:spcPct val="20000"/>
                </a:spcBef>
                <a:spcAft>
                  <a:spcPct val="0"/>
                </a:spcAft>
                <a:buFont typeface="Arial" panose="020B0604020202020204" pitchFamily="34" charset="0"/>
                <a:buChar char="»"/>
                <a:defRPr sz="1600">
                  <a:solidFill>
                    <a:srgbClr val="3B3837"/>
                  </a:solidFill>
                  <a:latin typeface="Arial" panose="020B0604020202020204" pitchFamily="34" charset="0"/>
                  <a:ea typeface="黑体" panose="02010609060101010101" pitchFamily="2" charset="-122"/>
                </a:defRPr>
              </a:lvl7pPr>
              <a:lvl8pPr marL="3429000" indent="-228600" eaLnBrk="0" fontAlgn="base" hangingPunct="0">
                <a:lnSpc>
                  <a:spcPct val="110000"/>
                </a:lnSpc>
                <a:spcBef>
                  <a:spcPct val="20000"/>
                </a:spcBef>
                <a:spcAft>
                  <a:spcPct val="0"/>
                </a:spcAft>
                <a:buFont typeface="Arial" panose="020B0604020202020204" pitchFamily="34" charset="0"/>
                <a:buChar char="»"/>
                <a:defRPr sz="1600">
                  <a:solidFill>
                    <a:srgbClr val="3B3837"/>
                  </a:solidFill>
                  <a:latin typeface="Arial" panose="020B0604020202020204" pitchFamily="34" charset="0"/>
                  <a:ea typeface="黑体" panose="02010609060101010101" pitchFamily="2" charset="-122"/>
                </a:defRPr>
              </a:lvl8pPr>
              <a:lvl9pPr marL="3886200" indent="-228600" eaLnBrk="0" fontAlgn="base" hangingPunct="0">
                <a:lnSpc>
                  <a:spcPct val="110000"/>
                </a:lnSpc>
                <a:spcBef>
                  <a:spcPct val="20000"/>
                </a:spcBef>
                <a:spcAft>
                  <a:spcPct val="0"/>
                </a:spcAft>
                <a:buFont typeface="Arial" panose="020B0604020202020204" pitchFamily="34" charset="0"/>
                <a:buChar char="»"/>
                <a:defRPr sz="1600">
                  <a:solidFill>
                    <a:srgbClr val="3B3837"/>
                  </a:solidFill>
                  <a:latin typeface="Arial" panose="020B0604020202020204" pitchFamily="34" charset="0"/>
                  <a:ea typeface="黑体" panose="02010609060101010101" pitchFamily="2" charset="-122"/>
                </a:defRPr>
              </a:lvl9pPr>
            </a:lstStyle>
            <a:p>
              <a:pPr marL="0" marR="0" lvl="0" indent="0" algn="ctr" defTabSz="914400" eaLnBrk="1" fontAlgn="auto" latinLnBrk="0" hangingPunct="1">
                <a:lnSpc>
                  <a:spcPct val="100000"/>
                </a:lnSpc>
                <a:spcBef>
                  <a:spcPct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pitchFamily="34" charset="0"/>
                <a:ea typeface="黑体" panose="02010609060101010101" pitchFamily="2" charset="-122"/>
              </a:endParaRPr>
            </a:p>
          </p:txBody>
        </p:sp>
        <p:cxnSp>
          <p:nvCxnSpPr>
            <p:cNvPr id="10" name="直接连接符 5"/>
            <p:cNvCxnSpPr>
              <a:cxnSpLocks noChangeShapeType="1"/>
            </p:cNvCxnSpPr>
            <p:nvPr/>
          </p:nvCxnSpPr>
          <p:spPr bwMode="auto">
            <a:xfrm>
              <a:off x="465138" y="776288"/>
              <a:ext cx="0" cy="584200"/>
            </a:xfrm>
            <a:prstGeom prst="line">
              <a:avLst/>
            </a:prstGeom>
            <a:noFill/>
            <a:ln w="38100" algn="ctr">
              <a:solidFill>
                <a:srgbClr val="FFFFFF"/>
              </a:solidFill>
              <a:round/>
            </a:ln>
            <a:extLst>
              <a:ext uri="{909E8E84-426E-40DD-AFC4-6F175D3DCCD1}">
                <a14:hiddenFill xmlns:a14="http://schemas.microsoft.com/office/drawing/2010/main">
                  <a:noFill/>
                </a14:hiddenFill>
              </a:ext>
            </a:extLst>
          </p:spPr>
        </p:cxnSp>
        <p:sp>
          <p:nvSpPr>
            <p:cNvPr id="11" name="燕尾形 13"/>
            <p:cNvSpPr/>
            <p:nvPr/>
          </p:nvSpPr>
          <p:spPr>
            <a:xfrm>
              <a:off x="593725" y="865188"/>
              <a:ext cx="215900" cy="360363"/>
            </a:xfrm>
            <a:prstGeom prst="chevron">
              <a:avLst/>
            </a:prstGeom>
            <a:solidFill>
              <a:srgbClr val="FFFFFF"/>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4A86"/>
                </a:solidFill>
                <a:effectLst/>
                <a:uLnTx/>
                <a:uFillTx/>
                <a:latin typeface="Arial" panose="020B0604020202020204"/>
                <a:ea typeface="黑体" panose="02010609060101010101" pitchFamily="2" charset="-122"/>
                <a:cs typeface="+mn-cs"/>
              </a:endParaRPr>
            </a:p>
          </p:txBody>
        </p:sp>
      </p:grpSp>
      <p:sp>
        <p:nvSpPr>
          <p:cNvPr id="15" name="图文框 14"/>
          <p:cNvSpPr/>
          <p:nvPr/>
        </p:nvSpPr>
        <p:spPr>
          <a:xfrm>
            <a:off x="948055" y="624205"/>
            <a:ext cx="7820025" cy="309245"/>
          </a:xfrm>
          <a:prstGeom prst="frame">
            <a:avLst>
              <a:gd name="adj1" fmla="val 13041"/>
            </a:avLst>
          </a:prstGeom>
          <a:solidFill>
            <a:srgbClr val="FFFFFF">
              <a:lumMod val="75000"/>
            </a:srgbClr>
          </a:solidFill>
          <a:ln w="25400" cap="flat" cmpd="sng" algn="ctr">
            <a:noFill/>
            <a:prstDash val="solid"/>
          </a:ln>
          <a:effectLst/>
        </p:spPr>
        <p:txBody>
          <a:bodyPr anchor="ctr"/>
          <a:lstStyle/>
          <a:p>
            <a:pPr marL="0" marR="0" lvl="0" algn="l" defTabSz="914400" eaLnBrk="1" fontAlgn="auto" latinLnBrk="0" hangingPunct="1">
              <a:lnSpc>
                <a:spcPct val="100000"/>
              </a:lnSpc>
              <a:spcBef>
                <a:spcPts val="0"/>
              </a:spcBef>
              <a:spcAft>
                <a:spcPts val="0"/>
              </a:spcAft>
              <a:buClrTx/>
              <a:buSzTx/>
              <a:buFontTx/>
              <a:buNone/>
              <a:defRPr/>
            </a:pPr>
            <a:r>
              <a:rPr lang="en-US" altLang="zh-CN" sz="1600" b="1" kern="0" noProof="0" dirty="0">
                <a:ln>
                  <a:noFill/>
                </a:ln>
                <a:solidFill>
                  <a:srgbClr val="000000"/>
                </a:solidFill>
                <a:effectLst/>
                <a:uLnTx/>
                <a:uFillTx/>
                <a:latin typeface="微软雅黑" panose="020B0503020204020204" charset="-122"/>
                <a:ea typeface="微软雅黑" panose="020B0503020204020204" charset="-122"/>
                <a:sym typeface="+mn-ea"/>
              </a:rPr>
              <a:t>1</a:t>
            </a:r>
            <a:r>
              <a:rPr lang="zh-CN" altLang="en-US" sz="1600" b="1" kern="0" noProof="0" dirty="0">
                <a:ln>
                  <a:noFill/>
                </a:ln>
                <a:solidFill>
                  <a:srgbClr val="000000"/>
                </a:solidFill>
                <a:effectLst/>
                <a:uLnTx/>
                <a:uFillTx/>
                <a:latin typeface="微软雅黑" panose="020B0503020204020204" charset="-122"/>
                <a:ea typeface="微软雅黑" panose="020B0503020204020204" charset="-122"/>
                <a:sym typeface="+mn-ea"/>
              </a:rPr>
              <a:t>、成果技术内容介绍</a:t>
            </a:r>
            <a:endParaRPr kumimoji="0" lang="zh-CN" altLang="en-US" sz="1600" b="1" i="0" u="none" strike="noStrike" kern="0" cap="none" spc="0" normalizeH="0" baseline="0" noProof="0" dirty="0">
              <a:ln>
                <a:noFill/>
              </a:ln>
              <a:solidFill>
                <a:srgbClr val="000000"/>
              </a:solidFill>
              <a:effectLst/>
              <a:uLnTx/>
              <a:uFillTx/>
              <a:latin typeface="微软雅黑" panose="020B0503020204020204" charset="-122"/>
              <a:ea typeface="微软雅黑" panose="020B0503020204020204" charset="-122"/>
              <a:sym typeface="+mn-ea"/>
            </a:endParaRPr>
          </a:p>
        </p:txBody>
      </p:sp>
      <p:sp>
        <p:nvSpPr>
          <p:cNvPr id="3" name="文本框 2"/>
          <p:cNvSpPr txBox="1"/>
          <p:nvPr/>
        </p:nvSpPr>
        <p:spPr>
          <a:xfrm>
            <a:off x="309245" y="1060450"/>
            <a:ext cx="1164590" cy="306705"/>
          </a:xfrm>
          <a:prstGeom prst="rect">
            <a:avLst/>
          </a:prstGeom>
          <a:noFill/>
        </p:spPr>
        <p:txBody>
          <a:bodyPr wrap="none" rtlCol="0">
            <a:spAutoFit/>
          </a:bodyPr>
          <a:p>
            <a:pPr defTabSz="914400" fontAlgn="auto">
              <a:spcBef>
                <a:spcPts val="0"/>
              </a:spcBef>
              <a:spcAft>
                <a:spcPts val="0"/>
              </a:spcAft>
              <a:buClrTx/>
              <a:buSzTx/>
              <a:buFontTx/>
              <a:defRPr/>
            </a:pPr>
            <a:r>
              <a:rPr lang="zh-CN" altLang="en-US" sz="1400" b="1" kern="0" noProof="0" dirty="0">
                <a:solidFill>
                  <a:srgbClr val="000000"/>
                </a:solidFill>
                <a:latin typeface="微软雅黑" panose="020B0503020204020204" charset="-122"/>
                <a:ea typeface="微软雅黑" panose="020B0503020204020204" charset="-122"/>
                <a:cs typeface="微软雅黑" panose="020B0503020204020204" charset="-122"/>
              </a:rPr>
              <a:t>1.</a:t>
            </a:r>
            <a:r>
              <a:rPr lang="en-US" altLang="zh-CN" sz="1400" b="1" kern="0" noProof="0" dirty="0">
                <a:solidFill>
                  <a:srgbClr val="000000"/>
                </a:solidFill>
                <a:latin typeface="微软雅黑" panose="020B0503020204020204" charset="-122"/>
                <a:ea typeface="微软雅黑" panose="020B0503020204020204" charset="-122"/>
                <a:cs typeface="微软雅黑" panose="020B0503020204020204" charset="-122"/>
              </a:rPr>
              <a:t>2</a:t>
            </a:r>
            <a:r>
              <a:rPr lang="zh-CN" altLang="en-US" sz="1400" b="1" kern="0" noProof="0" dirty="0">
                <a:solidFill>
                  <a:srgbClr val="000000"/>
                </a:solidFill>
                <a:latin typeface="微软雅黑" panose="020B0503020204020204" charset="-122"/>
                <a:ea typeface="微软雅黑" panose="020B0503020204020204" charset="-122"/>
                <a:cs typeface="微软雅黑" panose="020B0503020204020204" charset="-122"/>
              </a:rPr>
              <a:t>成果内容</a:t>
            </a:r>
            <a:endParaRPr lang="zh-CN" altLang="en-US" sz="1400" b="1" kern="0" noProof="0" dirty="0">
              <a:solidFill>
                <a:srgbClr val="000000"/>
              </a:solidFill>
              <a:latin typeface="微软雅黑" panose="020B0503020204020204" charset="-122"/>
              <a:ea typeface="微软雅黑" panose="020B0503020204020204" charset="-122"/>
              <a:cs typeface="微软雅黑" panose="020B0503020204020204" charset="-122"/>
            </a:endParaRPr>
          </a:p>
        </p:txBody>
      </p:sp>
      <p:sp>
        <p:nvSpPr>
          <p:cNvPr id="100" name="文本框 99"/>
          <p:cNvSpPr txBox="1"/>
          <p:nvPr/>
        </p:nvSpPr>
        <p:spPr>
          <a:xfrm>
            <a:off x="2287270" y="1060450"/>
            <a:ext cx="4570095" cy="306705"/>
          </a:xfrm>
          <a:prstGeom prst="rect">
            <a:avLst/>
          </a:prstGeom>
          <a:noFill/>
          <a:ln w="9525">
            <a:noFill/>
          </a:ln>
        </p:spPr>
        <p:txBody>
          <a:bodyPr wrap="square">
            <a:spAutoFit/>
          </a:bodyPr>
          <a:p>
            <a:pPr marL="0" indent="266700" algn="ctr"/>
            <a:r>
              <a:rPr lang="zh-CN" altLang="en-US" sz="1400" b="1">
                <a:solidFill>
                  <a:srgbClr val="160B11"/>
                </a:solidFill>
                <a:latin typeface="微软雅黑" panose="020B0503020204020204" charset="-122"/>
                <a:ea typeface="微软雅黑" panose="020B0503020204020204" charset="-122"/>
              </a:rPr>
              <a:t>如何提高网络结构鲁棒性</a:t>
            </a:r>
            <a:endParaRPr lang="zh-CN" altLang="en-US" sz="1400" b="1">
              <a:solidFill>
                <a:srgbClr val="160B11"/>
              </a:solidFill>
              <a:latin typeface="微软雅黑" panose="020B0503020204020204" charset="-122"/>
              <a:ea typeface="微软雅黑" panose="020B0503020204020204" charset="-122"/>
            </a:endParaRPr>
          </a:p>
        </p:txBody>
      </p:sp>
      <p:sp>
        <p:nvSpPr>
          <p:cNvPr id="2" name="文本框 1"/>
          <p:cNvSpPr txBox="1"/>
          <p:nvPr/>
        </p:nvSpPr>
        <p:spPr>
          <a:xfrm>
            <a:off x="1187450" y="1564640"/>
            <a:ext cx="7158355" cy="245110"/>
          </a:xfrm>
          <a:prstGeom prst="rect">
            <a:avLst/>
          </a:prstGeom>
          <a:noFill/>
          <a:ln w="9525">
            <a:noFill/>
          </a:ln>
        </p:spPr>
        <p:txBody>
          <a:bodyPr wrap="square">
            <a:spAutoFit/>
          </a:bodyPr>
          <a:p>
            <a:pPr marL="0" indent="266700"/>
            <a:r>
              <a:rPr lang="zh-CN" sz="1000" b="1">
                <a:solidFill>
                  <a:srgbClr val="160B11"/>
                </a:solidFill>
                <a:latin typeface="微软雅黑" panose="020B0503020204020204" charset="-122"/>
                <a:ea typeface="微软雅黑" panose="020B0503020204020204" charset="-122"/>
              </a:rPr>
              <a:t>根据连接鲁棒性原则，使共因故障发生时剩余网络节点最大连通子图中的节点个数最大，鲁棒性最强。</a:t>
            </a:r>
            <a:endParaRPr lang="zh-CN" altLang="en-US" sz="1000" b="1">
              <a:solidFill>
                <a:srgbClr val="160B11"/>
              </a:solidFill>
              <a:latin typeface="微软雅黑" panose="020B0503020204020204" charset="-122"/>
              <a:ea typeface="微软雅黑" panose="020B0503020204020204" charset="-122"/>
            </a:endParaRPr>
          </a:p>
        </p:txBody>
      </p:sp>
      <p:graphicFrame>
        <p:nvGraphicFramePr>
          <p:cNvPr id="4" name="对象 -2147482622"/>
          <p:cNvGraphicFramePr>
            <a:graphicFrameLocks noChangeAspect="1"/>
          </p:cNvGraphicFramePr>
          <p:nvPr/>
        </p:nvGraphicFramePr>
        <p:xfrm>
          <a:off x="1473835" y="2420620"/>
          <a:ext cx="1567815" cy="1369060"/>
        </p:xfrm>
        <a:graphic>
          <a:graphicData uri="http://schemas.openxmlformats.org/presentationml/2006/ole">
            <mc:AlternateContent xmlns:mc="http://schemas.openxmlformats.org/markup-compatibility/2006">
              <mc:Choice xmlns:v="urn:schemas-microsoft-com:vml" Requires="v">
                <p:oleObj spid="_x0000_s3076" name="" r:id="rId1" imgW="4787900" imgH="4165600" progId="Visio.Drawing.11">
                  <p:embed/>
                </p:oleObj>
              </mc:Choice>
              <mc:Fallback>
                <p:oleObj name="" r:id="rId1" imgW="4787900" imgH="4165600" progId="Visio.Drawing.11">
                  <p:embed/>
                  <p:pic>
                    <p:nvPicPr>
                      <p:cNvPr id="0" name="图片 3075"/>
                      <p:cNvPicPr/>
                      <p:nvPr/>
                    </p:nvPicPr>
                    <p:blipFill>
                      <a:blip r:embed="rId2"/>
                      <a:stretch>
                        <a:fillRect/>
                      </a:stretch>
                    </p:blipFill>
                    <p:spPr>
                      <a:xfrm>
                        <a:off x="1473835" y="2420620"/>
                        <a:ext cx="1567815" cy="1369060"/>
                      </a:xfrm>
                      <a:prstGeom prst="rect">
                        <a:avLst/>
                      </a:prstGeom>
                      <a:noFill/>
                      <a:ln w="38100">
                        <a:noFill/>
                        <a:miter/>
                      </a:ln>
                    </p:spPr>
                  </p:pic>
                </p:oleObj>
              </mc:Fallback>
            </mc:AlternateContent>
          </a:graphicData>
        </a:graphic>
      </p:graphicFrame>
      <p:sp>
        <p:nvSpPr>
          <p:cNvPr id="5" name="文本框 4"/>
          <p:cNvSpPr txBox="1"/>
          <p:nvPr/>
        </p:nvSpPr>
        <p:spPr>
          <a:xfrm>
            <a:off x="5219700" y="2068830"/>
            <a:ext cx="3373755" cy="245110"/>
          </a:xfrm>
          <a:prstGeom prst="rect">
            <a:avLst/>
          </a:prstGeom>
          <a:noFill/>
        </p:spPr>
        <p:txBody>
          <a:bodyPr wrap="none" rtlCol="0" anchor="t">
            <a:spAutoFit/>
          </a:bodyPr>
          <a:p>
            <a:r>
              <a:rPr lang="zh-CN" sz="1000" b="1">
                <a:solidFill>
                  <a:srgbClr val="160B11"/>
                </a:solidFill>
                <a:latin typeface="微软雅黑" panose="020B0503020204020204" charset="-122"/>
                <a:ea typeface="微软雅黑" panose="020B0503020204020204" charset="-122"/>
                <a:sym typeface="+mn-ea"/>
              </a:rPr>
              <a:t>维持环形网络设计，将特定共因故障相关网络点相邻布置</a:t>
            </a:r>
            <a:endParaRPr lang="zh-CN" altLang="en-US" sz="1000" b="1">
              <a:solidFill>
                <a:srgbClr val="160B11"/>
              </a:solidFill>
              <a:latin typeface="微软雅黑" panose="020B0503020204020204" charset="-122"/>
              <a:ea typeface="微软雅黑" panose="020B0503020204020204" charset="-122"/>
              <a:sym typeface="+mn-ea"/>
            </a:endParaRPr>
          </a:p>
        </p:txBody>
      </p:sp>
      <p:sp>
        <p:nvSpPr>
          <p:cNvPr id="6" name="直接连接符 10"/>
          <p:cNvSpPr>
            <a:spLocks noChangeShapeType="1"/>
          </p:cNvSpPr>
          <p:nvPr/>
        </p:nvSpPr>
        <p:spPr bwMode="auto">
          <a:xfrm flipH="1">
            <a:off x="4377055" y="2078355"/>
            <a:ext cx="6350" cy="3001645"/>
          </a:xfrm>
          <a:prstGeom prst="line">
            <a:avLst/>
          </a:prstGeom>
          <a:noFill/>
          <a:ln w="9525" cap="flat" cmpd="sng">
            <a:solidFill>
              <a:schemeClr val="bg1">
                <a:lumMod val="50000"/>
              </a:schemeClr>
            </a:solidFill>
            <a:bevel/>
          </a:ln>
          <a:extLst>
            <a:ext uri="{909E8E84-426E-40DD-AFC4-6F175D3DCCD1}">
              <a14:hiddenFill xmlns:a14="http://schemas.microsoft.com/office/drawing/2010/main">
                <a:noFill/>
              </a14:hiddenFill>
            </a:ext>
          </a:extLst>
        </p:spPr>
        <p:txBody>
          <a:bodyPr/>
          <a:p>
            <a:endParaRPr lang="zh-CN" altLang="en-US"/>
          </a:p>
        </p:txBody>
      </p:sp>
      <p:grpSp>
        <p:nvGrpSpPr>
          <p:cNvPr id="19" name="组合 18"/>
          <p:cNvGrpSpPr/>
          <p:nvPr/>
        </p:nvGrpSpPr>
        <p:grpSpPr>
          <a:xfrm>
            <a:off x="4008120" y="3226435"/>
            <a:ext cx="742950" cy="742950"/>
            <a:chOff x="1985887" y="1962468"/>
            <a:chExt cx="1284820" cy="1284820"/>
          </a:xfrm>
          <a:effectLst>
            <a:outerShdw blurRad="88900" dist="76200" dir="4800000" algn="t" rotWithShape="0">
              <a:prstClr val="black">
                <a:alpha val="25000"/>
              </a:prstClr>
            </a:outerShdw>
          </a:effectLst>
        </p:grpSpPr>
        <p:sp>
          <p:nvSpPr>
            <p:cNvPr id="20" name="椭圆 19"/>
            <p:cNvSpPr/>
            <p:nvPr/>
          </p:nvSpPr>
          <p:spPr>
            <a:xfrm rot="1245109">
              <a:off x="1985887" y="1962468"/>
              <a:ext cx="1284820" cy="1284820"/>
            </a:xfrm>
            <a:prstGeom prst="ellipse">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tileRect/>
            </a:gradFill>
            <a:ln w="12700" cap="flat" cmpd="sng" algn="ctr">
              <a:solidFill>
                <a:sysClr val="window" lastClr="FFFFFF"/>
              </a:solidFill>
              <a:prstDash val="solid"/>
            </a:ln>
            <a:effectLst>
              <a:outerShdw blurRad="393700" dist="38100" dir="5400000" algn="t" rotWithShape="0">
                <a:schemeClr val="tx1">
                  <a:alpha val="37000"/>
                </a:scheme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en-US" sz="2000" b="1" i="0" u="none" strike="noStrike" kern="0" cap="none" spc="0" normalizeH="0" baseline="0" noProof="0">
                <a:ln>
                  <a:noFill/>
                </a:ln>
                <a:solidFill>
                  <a:sysClr val="window" lastClr="FFFFFF"/>
                </a:solidFill>
                <a:effectLst/>
                <a:uLnTx/>
                <a:uFillTx/>
                <a:latin typeface="微软雅黑" panose="020B0503020204020204" charset="-122"/>
                <a:ea typeface="微软雅黑" panose="020B0503020204020204" charset="-122"/>
              </a:endParaRPr>
            </a:p>
          </p:txBody>
        </p:sp>
        <p:sp>
          <p:nvSpPr>
            <p:cNvPr id="21" name="椭圆 20"/>
            <p:cNvSpPr/>
            <p:nvPr/>
          </p:nvSpPr>
          <p:spPr>
            <a:xfrm>
              <a:off x="2138192" y="2120635"/>
              <a:ext cx="970383" cy="970381"/>
            </a:xfrm>
            <a:prstGeom prst="ellipse">
              <a:avLst/>
            </a:prstGeom>
            <a:solidFill>
              <a:srgbClr val="2CAA83"/>
            </a:solidFill>
            <a:ln w="25400" cap="flat" cmpd="sng" algn="ctr">
              <a:noFill/>
              <a:prstDash val="solid"/>
            </a:ln>
            <a:effectLst>
              <a:innerShdw blurRad="139700" dist="50800" dir="13500000">
                <a:prstClr val="black">
                  <a:alpha val="45000"/>
                </a:prstClr>
              </a:innerShdw>
            </a:effectLst>
          </p:spPr>
          <p:txBody>
            <a:bodyPr rot="0" spcFirstLastPara="0" vertOverflow="overflow" horzOverflow="overflow" vert="horz" wrap="square" lIns="91440" tIns="45720" rIns="91440" bIns="45720" numCol="1" spcCol="0" rtlCol="0" fromWordArt="0" anchor="ctr" anchorCtr="0" forceAA="0" compatLnSpc="1">
              <a:noAutofit/>
            </a:bodyPr>
            <a:p>
              <a:pPr algn="ctr">
                <a:defRPr/>
              </a:pPr>
              <a:r>
                <a:rPr lang="en-US" altLang="zh-CN" sz="1200" b="1" dirty="0" smtClean="0">
                  <a:solidFill>
                    <a:schemeClr val="bg1"/>
                  </a:solidFill>
                  <a:latin typeface="微软雅黑" panose="020B0503020204020204" charset="-122"/>
                  <a:ea typeface="微软雅黑" panose="020B0503020204020204" charset="-122"/>
                </a:rPr>
                <a:t>VS</a:t>
              </a:r>
              <a:endParaRPr lang="en-US" altLang="zh-CN" sz="1200" b="1" dirty="0" smtClean="0">
                <a:solidFill>
                  <a:schemeClr val="bg1"/>
                </a:solidFill>
                <a:latin typeface="微软雅黑" panose="020B0503020204020204" charset="-122"/>
                <a:ea typeface="微软雅黑" panose="020B0503020204020204" charset="-122"/>
              </a:endParaRPr>
            </a:p>
          </p:txBody>
        </p:sp>
      </p:grpSp>
      <p:sp>
        <p:nvSpPr>
          <p:cNvPr id="7" name="文本框 6"/>
          <p:cNvSpPr txBox="1"/>
          <p:nvPr/>
        </p:nvSpPr>
        <p:spPr>
          <a:xfrm>
            <a:off x="1259205" y="2068830"/>
            <a:ext cx="1969770" cy="245110"/>
          </a:xfrm>
          <a:prstGeom prst="rect">
            <a:avLst/>
          </a:prstGeom>
          <a:noFill/>
        </p:spPr>
        <p:txBody>
          <a:bodyPr wrap="none" rtlCol="0" anchor="t">
            <a:spAutoFit/>
          </a:bodyPr>
          <a:p>
            <a:r>
              <a:rPr lang="zh-CN" altLang="en-US" sz="1000" b="1">
                <a:solidFill>
                  <a:srgbClr val="160B11"/>
                </a:solidFill>
                <a:latin typeface="微软雅黑" panose="020B0503020204020204" charset="-122"/>
                <a:ea typeface="微软雅黑" panose="020B0503020204020204" charset="-122"/>
                <a:sym typeface="+mn-ea"/>
              </a:rPr>
              <a:t>变更网络设计，改为全连通结构</a:t>
            </a:r>
            <a:endParaRPr lang="zh-CN" altLang="en-US" sz="1000" b="1">
              <a:solidFill>
                <a:srgbClr val="160B11"/>
              </a:solidFill>
              <a:latin typeface="微软雅黑" panose="020B0503020204020204" charset="-122"/>
              <a:ea typeface="微软雅黑" panose="020B0503020204020204" charset="-122"/>
              <a:sym typeface="+mn-ea"/>
            </a:endParaRPr>
          </a:p>
        </p:txBody>
      </p:sp>
      <p:graphicFrame>
        <p:nvGraphicFramePr>
          <p:cNvPr id="12" name="对象 -2147482611"/>
          <p:cNvGraphicFramePr>
            <a:graphicFrameLocks noChangeAspect="1"/>
          </p:cNvGraphicFramePr>
          <p:nvPr/>
        </p:nvGraphicFramePr>
        <p:xfrm>
          <a:off x="5219700" y="2484755"/>
          <a:ext cx="3243580" cy="1376680"/>
        </p:xfrm>
        <a:graphic>
          <a:graphicData uri="http://schemas.openxmlformats.org/presentationml/2006/ole">
            <mc:AlternateContent xmlns:mc="http://schemas.openxmlformats.org/markup-compatibility/2006">
              <mc:Choice xmlns:v="urn:schemas-microsoft-com:vml" Requires="v">
                <p:oleObj spid="_x0000_s13" name="" r:id="rId3" imgW="8382000" imgH="3568700" progId="Visio.Drawing.11">
                  <p:embed/>
                </p:oleObj>
              </mc:Choice>
              <mc:Fallback>
                <p:oleObj name="" r:id="rId3" imgW="8382000" imgH="3568700" progId="Visio.Drawing.11">
                  <p:embed/>
                  <p:pic>
                    <p:nvPicPr>
                      <p:cNvPr id="0" name="图片 11"/>
                      <p:cNvPicPr/>
                      <p:nvPr/>
                    </p:nvPicPr>
                    <p:blipFill>
                      <a:blip r:embed="rId4"/>
                      <a:stretch>
                        <a:fillRect/>
                      </a:stretch>
                    </p:blipFill>
                    <p:spPr>
                      <a:xfrm>
                        <a:off x="5219700" y="2484755"/>
                        <a:ext cx="3243580" cy="1376680"/>
                      </a:xfrm>
                      <a:prstGeom prst="rect">
                        <a:avLst/>
                      </a:prstGeom>
                      <a:noFill/>
                      <a:ln w="38100">
                        <a:noFill/>
                        <a:miter/>
                      </a:ln>
                    </p:spPr>
                  </p:pic>
                </p:oleObj>
              </mc:Fallback>
            </mc:AlternateContent>
          </a:graphicData>
        </a:graphic>
      </p:graphicFrame>
      <p:sp>
        <p:nvSpPr>
          <p:cNvPr id="14" name="矩形 16"/>
          <p:cNvSpPr>
            <a:spLocks noChangeArrowheads="1"/>
          </p:cNvSpPr>
          <p:nvPr/>
        </p:nvSpPr>
        <p:spPr bwMode="auto">
          <a:xfrm>
            <a:off x="541020" y="3869055"/>
            <a:ext cx="1692275" cy="227330"/>
          </a:xfrm>
          <a:prstGeom prst="rect">
            <a:avLst/>
          </a:prstGeom>
          <a:solidFill>
            <a:srgbClr val="92D050"/>
          </a:solidFill>
          <a:ln>
            <a:noFill/>
          </a:ln>
          <a:effectLst/>
          <a:scene3d>
            <a:camera prst="orthographicFront">
              <a:rot lat="0" lon="0" rev="0"/>
            </a:camera>
            <a:lightRig rig="contrasting" dir="t">
              <a:rot lat="0" lon="0" rev="7800000"/>
            </a:lightRig>
          </a:scene3d>
          <a:sp3d>
            <a:bevelT w="139700" h="139700"/>
          </a:sp3d>
        </p:spPr>
        <p:txBody>
          <a:bodyPr anchor="ctr"/>
          <a:p>
            <a:pPr algn="ctr"/>
            <a:endParaRPr lang="zh-CN" altLang="zh-CN">
              <a:solidFill>
                <a:srgbClr val="FFFFFF"/>
              </a:solidFill>
              <a:latin typeface="微软雅黑" panose="020B0503020204020204" charset="-122"/>
              <a:ea typeface="微软雅黑" panose="020B0503020204020204" charset="-122"/>
              <a:sym typeface="宋体" panose="02010600030101010101" pitchFamily="2" charset="-122"/>
            </a:endParaRPr>
          </a:p>
        </p:txBody>
      </p:sp>
      <p:sp>
        <p:nvSpPr>
          <p:cNvPr id="16" name="矩形 16"/>
          <p:cNvSpPr>
            <a:spLocks noChangeArrowheads="1"/>
          </p:cNvSpPr>
          <p:nvPr/>
        </p:nvSpPr>
        <p:spPr bwMode="auto">
          <a:xfrm>
            <a:off x="541020" y="4157345"/>
            <a:ext cx="1692275" cy="227330"/>
          </a:xfrm>
          <a:prstGeom prst="rect">
            <a:avLst/>
          </a:prstGeom>
          <a:solidFill>
            <a:srgbClr val="92D050"/>
          </a:solidFill>
          <a:ln>
            <a:noFill/>
          </a:ln>
          <a:effectLst/>
          <a:scene3d>
            <a:camera prst="orthographicFront">
              <a:rot lat="0" lon="0" rev="0"/>
            </a:camera>
            <a:lightRig rig="contrasting" dir="t">
              <a:rot lat="0" lon="0" rev="7800000"/>
            </a:lightRig>
          </a:scene3d>
          <a:sp3d>
            <a:bevelT w="139700" h="139700"/>
          </a:sp3d>
        </p:spPr>
        <p:txBody>
          <a:bodyPr anchor="ctr"/>
          <a:p>
            <a:pPr algn="ctr"/>
            <a:endParaRPr lang="zh-CN" altLang="zh-CN">
              <a:solidFill>
                <a:srgbClr val="FFFFFF"/>
              </a:solidFill>
              <a:latin typeface="微软雅黑" panose="020B0503020204020204" charset="-122"/>
              <a:ea typeface="微软雅黑" panose="020B0503020204020204" charset="-122"/>
              <a:sym typeface="宋体" panose="02010600030101010101" pitchFamily="2" charset="-122"/>
            </a:endParaRPr>
          </a:p>
        </p:txBody>
      </p:sp>
      <p:sp>
        <p:nvSpPr>
          <p:cNvPr id="17" name="矩形 16"/>
          <p:cNvSpPr>
            <a:spLocks noChangeArrowheads="1"/>
          </p:cNvSpPr>
          <p:nvPr/>
        </p:nvSpPr>
        <p:spPr bwMode="auto">
          <a:xfrm>
            <a:off x="2341245" y="3862070"/>
            <a:ext cx="1692275" cy="227330"/>
          </a:xfrm>
          <a:prstGeom prst="rect">
            <a:avLst/>
          </a:prstGeom>
          <a:solidFill>
            <a:srgbClr val="FF0000"/>
          </a:solidFill>
          <a:ln>
            <a:noFill/>
          </a:ln>
          <a:effectLst/>
          <a:scene3d>
            <a:camera prst="orthographicFront">
              <a:rot lat="0" lon="0" rev="0"/>
            </a:camera>
            <a:lightRig rig="contrasting" dir="t">
              <a:rot lat="0" lon="0" rev="7800000"/>
            </a:lightRig>
          </a:scene3d>
          <a:sp3d>
            <a:bevelT w="139700" h="139700"/>
          </a:sp3d>
        </p:spPr>
        <p:txBody>
          <a:bodyPr anchor="ctr"/>
          <a:p>
            <a:pPr algn="ctr"/>
            <a:endParaRPr lang="zh-CN" altLang="zh-CN">
              <a:solidFill>
                <a:srgbClr val="FFFFFF"/>
              </a:solidFill>
              <a:latin typeface="微软雅黑" panose="020B0503020204020204" charset="-122"/>
              <a:ea typeface="微软雅黑" panose="020B0503020204020204" charset="-122"/>
              <a:sym typeface="宋体" panose="02010600030101010101" pitchFamily="2" charset="-122"/>
            </a:endParaRPr>
          </a:p>
        </p:txBody>
      </p:sp>
      <p:sp>
        <p:nvSpPr>
          <p:cNvPr id="18" name="矩形 17"/>
          <p:cNvSpPr>
            <a:spLocks noChangeArrowheads="1"/>
          </p:cNvSpPr>
          <p:nvPr/>
        </p:nvSpPr>
        <p:spPr bwMode="auto">
          <a:xfrm>
            <a:off x="2341245" y="4157345"/>
            <a:ext cx="1692275" cy="227330"/>
          </a:xfrm>
          <a:prstGeom prst="rect">
            <a:avLst/>
          </a:prstGeom>
          <a:solidFill>
            <a:srgbClr val="FF0000"/>
          </a:solidFill>
          <a:ln>
            <a:noFill/>
          </a:ln>
          <a:effectLst/>
          <a:scene3d>
            <a:camera prst="orthographicFront">
              <a:rot lat="0" lon="0" rev="0"/>
            </a:camera>
            <a:lightRig rig="contrasting" dir="t">
              <a:rot lat="0" lon="0" rev="7800000"/>
            </a:lightRig>
          </a:scene3d>
          <a:sp3d>
            <a:bevelT w="139700" h="139700"/>
          </a:sp3d>
        </p:spPr>
        <p:txBody>
          <a:bodyPr anchor="ctr"/>
          <a:p>
            <a:pPr algn="ctr"/>
            <a:endParaRPr lang="zh-CN" altLang="zh-CN">
              <a:solidFill>
                <a:srgbClr val="FFFFFF"/>
              </a:solidFill>
              <a:latin typeface="微软雅黑" panose="020B0503020204020204" charset="-122"/>
              <a:ea typeface="微软雅黑" panose="020B0503020204020204" charset="-122"/>
              <a:sym typeface="宋体" panose="02010600030101010101" pitchFamily="2" charset="-122"/>
            </a:endParaRPr>
          </a:p>
        </p:txBody>
      </p:sp>
      <p:sp>
        <p:nvSpPr>
          <p:cNvPr id="22" name="矩形 21"/>
          <p:cNvSpPr>
            <a:spLocks noChangeArrowheads="1"/>
          </p:cNvSpPr>
          <p:nvPr/>
        </p:nvSpPr>
        <p:spPr bwMode="auto">
          <a:xfrm>
            <a:off x="2341245" y="4445000"/>
            <a:ext cx="1692275" cy="227330"/>
          </a:xfrm>
          <a:prstGeom prst="rect">
            <a:avLst/>
          </a:prstGeom>
          <a:solidFill>
            <a:srgbClr val="FF0000"/>
          </a:solidFill>
          <a:ln>
            <a:noFill/>
          </a:ln>
          <a:effectLst/>
          <a:scene3d>
            <a:camera prst="orthographicFront">
              <a:rot lat="0" lon="0" rev="0"/>
            </a:camera>
            <a:lightRig rig="contrasting" dir="t">
              <a:rot lat="0" lon="0" rev="7800000"/>
            </a:lightRig>
          </a:scene3d>
          <a:sp3d>
            <a:bevelT w="139700" h="139700"/>
          </a:sp3d>
        </p:spPr>
        <p:txBody>
          <a:bodyPr anchor="ctr"/>
          <a:p>
            <a:pPr algn="ctr"/>
            <a:endParaRPr lang="zh-CN" altLang="zh-CN">
              <a:solidFill>
                <a:srgbClr val="FFFFFF"/>
              </a:solidFill>
              <a:latin typeface="微软雅黑" panose="020B0503020204020204" charset="-122"/>
              <a:ea typeface="微软雅黑" panose="020B0503020204020204" charset="-122"/>
              <a:sym typeface="宋体" panose="02010600030101010101" pitchFamily="2" charset="-122"/>
            </a:endParaRPr>
          </a:p>
        </p:txBody>
      </p:sp>
      <p:sp>
        <p:nvSpPr>
          <p:cNvPr id="23" name="TextBox 19"/>
          <p:cNvSpPr>
            <a:spLocks noChangeArrowheads="1"/>
          </p:cNvSpPr>
          <p:nvPr/>
        </p:nvSpPr>
        <p:spPr bwMode="auto">
          <a:xfrm>
            <a:off x="612140" y="3869055"/>
            <a:ext cx="1149985" cy="245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p>
            <a:r>
              <a:rPr lang="zh-CN" altLang="en-US" sz="1000" b="1" dirty="0">
                <a:solidFill>
                  <a:schemeClr val="bg1"/>
                </a:solidFill>
                <a:latin typeface="微软雅黑" panose="020B0503020204020204" charset="-122"/>
                <a:ea typeface="微软雅黑" panose="020B0503020204020204" charset="-122"/>
                <a:cs typeface="微软雅黑" panose="020B0503020204020204" charset="-122"/>
                <a:sym typeface="宋体" panose="02010600030101010101" pitchFamily="2" charset="-122"/>
              </a:rPr>
              <a:t>连接鲁棒性维持</a:t>
            </a:r>
            <a:r>
              <a:rPr lang="en-US" altLang="zh-CN" sz="1000" b="1" dirty="0">
                <a:solidFill>
                  <a:schemeClr val="bg1"/>
                </a:solidFill>
                <a:latin typeface="微软雅黑" panose="020B0503020204020204" charset="-122"/>
                <a:ea typeface="微软雅黑" panose="020B0503020204020204" charset="-122"/>
                <a:cs typeface="微软雅黑" panose="020B0503020204020204" charset="-122"/>
                <a:sym typeface="宋体" panose="02010600030101010101" pitchFamily="2" charset="-122"/>
              </a:rPr>
              <a:t>1</a:t>
            </a:r>
            <a:endParaRPr lang="en-US" altLang="zh-CN" sz="1000" b="1" dirty="0">
              <a:solidFill>
                <a:schemeClr val="bg1"/>
              </a:solidFill>
              <a:latin typeface="微软雅黑" panose="020B0503020204020204" charset="-122"/>
              <a:ea typeface="微软雅黑" panose="020B0503020204020204" charset="-122"/>
              <a:cs typeface="微软雅黑" panose="020B0503020204020204" charset="-122"/>
              <a:sym typeface="宋体" panose="02010600030101010101" pitchFamily="2" charset="-122"/>
            </a:endParaRPr>
          </a:p>
        </p:txBody>
      </p:sp>
      <p:sp>
        <p:nvSpPr>
          <p:cNvPr id="24" name="TextBox 19"/>
          <p:cNvSpPr>
            <a:spLocks noChangeArrowheads="1"/>
          </p:cNvSpPr>
          <p:nvPr/>
        </p:nvSpPr>
        <p:spPr bwMode="auto">
          <a:xfrm>
            <a:off x="612140" y="4148455"/>
            <a:ext cx="1579880" cy="245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p>
            <a:r>
              <a:rPr lang="zh-CN" altLang="en-US" sz="1000" b="1" dirty="0">
                <a:solidFill>
                  <a:schemeClr val="bg1"/>
                </a:solidFill>
                <a:latin typeface="微软雅黑" panose="020B0503020204020204" charset="-122"/>
                <a:ea typeface="微软雅黑" panose="020B0503020204020204" charset="-122"/>
                <a:sym typeface="宋体" panose="02010600030101010101" pitchFamily="2" charset="-122"/>
              </a:rPr>
              <a:t>任何节点故障无扩散风险</a:t>
            </a:r>
            <a:endParaRPr lang="zh-CN" altLang="en-US" sz="1000" b="1" dirty="0">
              <a:solidFill>
                <a:schemeClr val="bg1"/>
              </a:solidFill>
              <a:latin typeface="微软雅黑" panose="020B0503020204020204" charset="-122"/>
              <a:ea typeface="微软雅黑" panose="020B0503020204020204" charset="-122"/>
              <a:sym typeface="宋体" panose="02010600030101010101" pitchFamily="2" charset="-122"/>
            </a:endParaRPr>
          </a:p>
        </p:txBody>
      </p:sp>
      <p:sp>
        <p:nvSpPr>
          <p:cNvPr id="25" name="TextBox 19"/>
          <p:cNvSpPr>
            <a:spLocks noChangeArrowheads="1"/>
          </p:cNvSpPr>
          <p:nvPr/>
        </p:nvSpPr>
        <p:spPr bwMode="auto">
          <a:xfrm>
            <a:off x="2411730" y="3844290"/>
            <a:ext cx="1207135" cy="245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p>
            <a:r>
              <a:rPr lang="zh-CN" altLang="en-US" sz="1000" b="1" dirty="0">
                <a:solidFill>
                  <a:schemeClr val="bg1"/>
                </a:solidFill>
                <a:latin typeface="微软雅黑" panose="020B0503020204020204" charset="-122"/>
                <a:ea typeface="微软雅黑" panose="020B0503020204020204" charset="-122"/>
                <a:cs typeface="微软雅黑" panose="020B0503020204020204" charset="-122"/>
                <a:sym typeface="宋体" panose="02010600030101010101" pitchFamily="2" charset="-122"/>
              </a:rPr>
              <a:t>重构</a:t>
            </a:r>
            <a:r>
              <a:rPr lang="en-US" altLang="zh-CN" sz="1000" b="1" dirty="0">
                <a:solidFill>
                  <a:schemeClr val="bg1"/>
                </a:solidFill>
                <a:latin typeface="微软雅黑" panose="020B0503020204020204" charset="-122"/>
                <a:ea typeface="微软雅黑" panose="020B0503020204020204" charset="-122"/>
                <a:cs typeface="微软雅黑" panose="020B0503020204020204" charset="-122"/>
                <a:sym typeface="宋体" panose="02010600030101010101" pitchFamily="2" charset="-122"/>
              </a:rPr>
              <a:t>DCS</a:t>
            </a:r>
            <a:r>
              <a:rPr lang="zh-CN" altLang="en-US" sz="1000" b="1" dirty="0">
                <a:solidFill>
                  <a:schemeClr val="bg1"/>
                </a:solidFill>
                <a:latin typeface="微软雅黑" panose="020B0503020204020204" charset="-122"/>
                <a:ea typeface="微软雅黑" panose="020B0503020204020204" charset="-122"/>
                <a:cs typeface="微软雅黑" panose="020B0503020204020204" charset="-122"/>
                <a:sym typeface="宋体" panose="02010600030101010101" pitchFamily="2" charset="-122"/>
              </a:rPr>
              <a:t>网络构架</a:t>
            </a:r>
            <a:endParaRPr lang="zh-CN" altLang="en-US" sz="1000" b="1" dirty="0">
              <a:solidFill>
                <a:schemeClr val="bg1"/>
              </a:solidFill>
              <a:latin typeface="微软雅黑" panose="020B0503020204020204" charset="-122"/>
              <a:ea typeface="微软雅黑" panose="020B0503020204020204" charset="-122"/>
              <a:cs typeface="微软雅黑" panose="020B0503020204020204" charset="-122"/>
              <a:sym typeface="宋体" panose="02010600030101010101" pitchFamily="2" charset="-122"/>
            </a:endParaRPr>
          </a:p>
        </p:txBody>
      </p:sp>
      <p:sp>
        <p:nvSpPr>
          <p:cNvPr id="26" name="TextBox 19"/>
          <p:cNvSpPr>
            <a:spLocks noChangeArrowheads="1"/>
          </p:cNvSpPr>
          <p:nvPr/>
        </p:nvSpPr>
        <p:spPr bwMode="auto">
          <a:xfrm>
            <a:off x="2411730" y="4139565"/>
            <a:ext cx="1080135" cy="245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p>
            <a:r>
              <a:rPr lang="en-US" altLang="zh-CN" sz="1000" b="1" dirty="0">
                <a:solidFill>
                  <a:schemeClr val="bg1"/>
                </a:solidFill>
                <a:latin typeface="微软雅黑" panose="020B0503020204020204" charset="-122"/>
                <a:ea typeface="微软雅黑" panose="020B0503020204020204" charset="-122"/>
                <a:cs typeface="微软雅黑" panose="020B0503020204020204" charset="-122"/>
                <a:sym typeface="宋体" panose="02010600030101010101" pitchFamily="2" charset="-122"/>
              </a:rPr>
              <a:t>DCS</a:t>
            </a:r>
            <a:r>
              <a:rPr lang="zh-CN" altLang="en-US" sz="1000" b="1" dirty="0">
                <a:solidFill>
                  <a:schemeClr val="bg1"/>
                </a:solidFill>
                <a:latin typeface="微软雅黑" panose="020B0503020204020204" charset="-122"/>
                <a:ea typeface="微软雅黑" panose="020B0503020204020204" charset="-122"/>
                <a:cs typeface="微软雅黑" panose="020B0503020204020204" charset="-122"/>
                <a:sym typeface="宋体" panose="02010600030101010101" pitchFamily="2" charset="-122"/>
              </a:rPr>
              <a:t>通讯更臃肿</a:t>
            </a:r>
            <a:endParaRPr lang="zh-CN" altLang="en-US" sz="1000" b="1" dirty="0">
              <a:solidFill>
                <a:schemeClr val="bg1"/>
              </a:solidFill>
              <a:latin typeface="微软雅黑" panose="020B0503020204020204" charset="-122"/>
              <a:ea typeface="微软雅黑" panose="020B0503020204020204" charset="-122"/>
              <a:cs typeface="微软雅黑" panose="020B0503020204020204" charset="-122"/>
              <a:sym typeface="宋体" panose="02010600030101010101" pitchFamily="2" charset="-122"/>
            </a:endParaRPr>
          </a:p>
        </p:txBody>
      </p:sp>
      <p:sp>
        <p:nvSpPr>
          <p:cNvPr id="27" name="TextBox 19"/>
          <p:cNvSpPr>
            <a:spLocks noChangeArrowheads="1"/>
          </p:cNvSpPr>
          <p:nvPr/>
        </p:nvSpPr>
        <p:spPr bwMode="auto">
          <a:xfrm>
            <a:off x="2411730" y="4427220"/>
            <a:ext cx="1334135" cy="245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p>
            <a:r>
              <a:rPr lang="en-US" altLang="zh-CN" sz="1000" b="1" dirty="0">
                <a:solidFill>
                  <a:schemeClr val="bg1"/>
                </a:solidFill>
                <a:latin typeface="微软雅黑" panose="020B0503020204020204" charset="-122"/>
                <a:ea typeface="微软雅黑" panose="020B0503020204020204" charset="-122"/>
                <a:cs typeface="微软雅黑" panose="020B0503020204020204" charset="-122"/>
                <a:sym typeface="宋体" panose="02010600030101010101" pitchFamily="2" charset="-122"/>
              </a:rPr>
              <a:t>DCS</a:t>
            </a:r>
            <a:r>
              <a:rPr lang="zh-CN" altLang="en-US" sz="1000" b="1" dirty="0">
                <a:solidFill>
                  <a:schemeClr val="bg1"/>
                </a:solidFill>
                <a:latin typeface="微软雅黑" panose="020B0503020204020204" charset="-122"/>
                <a:ea typeface="微软雅黑" panose="020B0503020204020204" charset="-122"/>
                <a:cs typeface="微软雅黑" panose="020B0503020204020204" charset="-122"/>
                <a:sym typeface="宋体" panose="02010600030101010101" pitchFamily="2" charset="-122"/>
              </a:rPr>
              <a:t>设计失去先进性</a:t>
            </a:r>
            <a:endParaRPr lang="zh-CN" altLang="en-US" sz="1000" b="1" dirty="0">
              <a:solidFill>
                <a:schemeClr val="bg1"/>
              </a:solidFill>
              <a:latin typeface="微软雅黑" panose="020B0503020204020204" charset="-122"/>
              <a:ea typeface="微软雅黑" panose="020B0503020204020204" charset="-122"/>
              <a:cs typeface="微软雅黑" panose="020B0503020204020204" charset="-122"/>
              <a:sym typeface="宋体" panose="02010600030101010101" pitchFamily="2" charset="-122"/>
            </a:endParaRPr>
          </a:p>
        </p:txBody>
      </p:sp>
      <p:sp>
        <p:nvSpPr>
          <p:cNvPr id="28" name="矩形 27"/>
          <p:cNvSpPr>
            <a:spLocks noChangeArrowheads="1"/>
          </p:cNvSpPr>
          <p:nvPr/>
        </p:nvSpPr>
        <p:spPr bwMode="auto">
          <a:xfrm>
            <a:off x="2339975" y="4732655"/>
            <a:ext cx="1692275" cy="227330"/>
          </a:xfrm>
          <a:prstGeom prst="rect">
            <a:avLst/>
          </a:prstGeom>
          <a:solidFill>
            <a:srgbClr val="FF0000"/>
          </a:solidFill>
          <a:ln>
            <a:noFill/>
          </a:ln>
          <a:effectLst/>
          <a:scene3d>
            <a:camera prst="orthographicFront">
              <a:rot lat="0" lon="0" rev="0"/>
            </a:camera>
            <a:lightRig rig="contrasting" dir="t">
              <a:rot lat="0" lon="0" rev="7800000"/>
            </a:lightRig>
          </a:scene3d>
          <a:sp3d>
            <a:bevelT w="139700" h="139700"/>
          </a:sp3d>
        </p:spPr>
        <p:txBody>
          <a:bodyPr anchor="ctr"/>
          <a:p>
            <a:pPr algn="ctr"/>
            <a:endParaRPr lang="zh-CN" altLang="zh-CN">
              <a:solidFill>
                <a:srgbClr val="FFFFFF"/>
              </a:solidFill>
              <a:latin typeface="微软雅黑" panose="020B0503020204020204" charset="-122"/>
              <a:ea typeface="微软雅黑" panose="020B0503020204020204" charset="-122"/>
              <a:sym typeface="宋体" panose="02010600030101010101" pitchFamily="2" charset="-122"/>
            </a:endParaRPr>
          </a:p>
        </p:txBody>
      </p:sp>
      <p:sp>
        <p:nvSpPr>
          <p:cNvPr id="29" name="TextBox 19"/>
          <p:cNvSpPr>
            <a:spLocks noChangeArrowheads="1"/>
          </p:cNvSpPr>
          <p:nvPr/>
        </p:nvSpPr>
        <p:spPr bwMode="auto">
          <a:xfrm>
            <a:off x="2410460" y="4714875"/>
            <a:ext cx="1207135" cy="245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p>
            <a:r>
              <a:rPr lang="en-US" sz="1000" b="1" dirty="0">
                <a:solidFill>
                  <a:schemeClr val="bg1"/>
                </a:solidFill>
                <a:latin typeface="微软雅黑" panose="020B0503020204020204" charset="-122"/>
                <a:ea typeface="微软雅黑" panose="020B0503020204020204" charset="-122"/>
                <a:cs typeface="微软雅黑" panose="020B0503020204020204" charset="-122"/>
                <a:sym typeface="宋体" panose="02010600030101010101" pitchFamily="2" charset="-122"/>
              </a:rPr>
              <a:t>DCS</a:t>
            </a:r>
            <a:r>
              <a:rPr lang="zh-CN" altLang="en-US" sz="1000" b="1" dirty="0">
                <a:solidFill>
                  <a:schemeClr val="bg1"/>
                </a:solidFill>
                <a:latin typeface="微软雅黑" panose="020B0503020204020204" charset="-122"/>
                <a:ea typeface="微软雅黑" panose="020B0503020204020204" charset="-122"/>
                <a:cs typeface="微软雅黑" panose="020B0503020204020204" charset="-122"/>
                <a:sym typeface="宋体" panose="02010600030101010101" pitchFamily="2" charset="-122"/>
              </a:rPr>
              <a:t>变更成本高昂</a:t>
            </a:r>
            <a:endParaRPr lang="zh-CN" altLang="en-US" sz="1000" b="1" dirty="0">
              <a:solidFill>
                <a:schemeClr val="bg1"/>
              </a:solidFill>
              <a:latin typeface="微软雅黑" panose="020B0503020204020204" charset="-122"/>
              <a:ea typeface="微软雅黑" panose="020B0503020204020204" charset="-122"/>
              <a:cs typeface="微软雅黑" panose="020B0503020204020204" charset="-122"/>
              <a:sym typeface="宋体" panose="02010600030101010101" pitchFamily="2" charset="-122"/>
            </a:endParaRPr>
          </a:p>
        </p:txBody>
      </p:sp>
      <p:sp>
        <p:nvSpPr>
          <p:cNvPr id="30" name="矩形 16"/>
          <p:cNvSpPr>
            <a:spLocks noChangeArrowheads="1"/>
          </p:cNvSpPr>
          <p:nvPr/>
        </p:nvSpPr>
        <p:spPr bwMode="auto">
          <a:xfrm>
            <a:off x="4970780" y="3886200"/>
            <a:ext cx="1692275" cy="227330"/>
          </a:xfrm>
          <a:prstGeom prst="rect">
            <a:avLst/>
          </a:prstGeom>
          <a:solidFill>
            <a:srgbClr val="92D050"/>
          </a:solidFill>
          <a:ln>
            <a:noFill/>
          </a:ln>
          <a:effectLst/>
          <a:scene3d>
            <a:camera prst="orthographicFront">
              <a:rot lat="0" lon="0" rev="0"/>
            </a:camera>
            <a:lightRig rig="contrasting" dir="t">
              <a:rot lat="0" lon="0" rev="7800000"/>
            </a:lightRig>
          </a:scene3d>
          <a:sp3d>
            <a:bevelT w="139700" h="139700"/>
          </a:sp3d>
        </p:spPr>
        <p:txBody>
          <a:bodyPr anchor="ctr"/>
          <a:p>
            <a:pPr algn="ctr"/>
            <a:endParaRPr lang="zh-CN" altLang="zh-CN">
              <a:solidFill>
                <a:srgbClr val="FFFFFF"/>
              </a:solidFill>
              <a:latin typeface="微软雅黑" panose="020B0503020204020204" charset="-122"/>
              <a:ea typeface="微软雅黑" panose="020B0503020204020204" charset="-122"/>
              <a:sym typeface="宋体" panose="02010600030101010101" pitchFamily="2" charset="-122"/>
            </a:endParaRPr>
          </a:p>
        </p:txBody>
      </p:sp>
      <p:sp>
        <p:nvSpPr>
          <p:cNvPr id="31" name="矩形 16"/>
          <p:cNvSpPr>
            <a:spLocks noChangeArrowheads="1"/>
          </p:cNvSpPr>
          <p:nvPr/>
        </p:nvSpPr>
        <p:spPr bwMode="auto">
          <a:xfrm>
            <a:off x="4970780" y="4174490"/>
            <a:ext cx="1692275" cy="227330"/>
          </a:xfrm>
          <a:prstGeom prst="rect">
            <a:avLst/>
          </a:prstGeom>
          <a:solidFill>
            <a:srgbClr val="92D050"/>
          </a:solidFill>
          <a:ln>
            <a:noFill/>
          </a:ln>
          <a:effectLst/>
          <a:scene3d>
            <a:camera prst="orthographicFront">
              <a:rot lat="0" lon="0" rev="0"/>
            </a:camera>
            <a:lightRig rig="contrasting" dir="t">
              <a:rot lat="0" lon="0" rev="7800000"/>
            </a:lightRig>
          </a:scene3d>
          <a:sp3d>
            <a:bevelT w="139700" h="139700"/>
          </a:sp3d>
        </p:spPr>
        <p:txBody>
          <a:bodyPr anchor="ctr"/>
          <a:p>
            <a:pPr algn="ctr"/>
            <a:endParaRPr lang="zh-CN" altLang="zh-CN">
              <a:solidFill>
                <a:srgbClr val="FFFFFF"/>
              </a:solidFill>
              <a:latin typeface="微软雅黑" panose="020B0503020204020204" charset="-122"/>
              <a:ea typeface="微软雅黑" panose="020B0503020204020204" charset="-122"/>
              <a:sym typeface="宋体" panose="02010600030101010101" pitchFamily="2" charset="-122"/>
            </a:endParaRPr>
          </a:p>
        </p:txBody>
      </p:sp>
      <p:sp>
        <p:nvSpPr>
          <p:cNvPr id="32" name="矩形 31"/>
          <p:cNvSpPr>
            <a:spLocks noChangeArrowheads="1"/>
          </p:cNvSpPr>
          <p:nvPr/>
        </p:nvSpPr>
        <p:spPr bwMode="auto">
          <a:xfrm>
            <a:off x="6771005" y="3879215"/>
            <a:ext cx="1692275" cy="227330"/>
          </a:xfrm>
          <a:prstGeom prst="rect">
            <a:avLst/>
          </a:prstGeom>
          <a:solidFill>
            <a:srgbClr val="FF0000"/>
          </a:solidFill>
          <a:ln>
            <a:noFill/>
          </a:ln>
          <a:effectLst/>
          <a:scene3d>
            <a:camera prst="orthographicFront">
              <a:rot lat="0" lon="0" rev="0"/>
            </a:camera>
            <a:lightRig rig="contrasting" dir="t">
              <a:rot lat="0" lon="0" rev="7800000"/>
            </a:lightRig>
          </a:scene3d>
          <a:sp3d>
            <a:bevelT w="139700" h="139700"/>
          </a:sp3d>
        </p:spPr>
        <p:txBody>
          <a:bodyPr anchor="ctr"/>
          <a:p>
            <a:pPr algn="ctr"/>
            <a:endParaRPr lang="zh-CN" altLang="zh-CN">
              <a:solidFill>
                <a:srgbClr val="FFFFFF"/>
              </a:solidFill>
              <a:latin typeface="微软雅黑" panose="020B0503020204020204" charset="-122"/>
              <a:ea typeface="微软雅黑" panose="020B0503020204020204" charset="-122"/>
              <a:sym typeface="宋体" panose="02010600030101010101" pitchFamily="2" charset="-122"/>
            </a:endParaRPr>
          </a:p>
        </p:txBody>
      </p:sp>
      <p:sp>
        <p:nvSpPr>
          <p:cNvPr id="35" name="TextBox 19"/>
          <p:cNvSpPr>
            <a:spLocks noChangeArrowheads="1"/>
          </p:cNvSpPr>
          <p:nvPr/>
        </p:nvSpPr>
        <p:spPr bwMode="auto">
          <a:xfrm>
            <a:off x="5041900" y="3886200"/>
            <a:ext cx="1530985" cy="245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p>
            <a:r>
              <a:rPr lang="zh-CN" altLang="en-US" sz="1000" b="1" dirty="0">
                <a:solidFill>
                  <a:schemeClr val="bg1"/>
                </a:solidFill>
                <a:latin typeface="微软雅黑" panose="020B0503020204020204" charset="-122"/>
                <a:ea typeface="微软雅黑" panose="020B0503020204020204" charset="-122"/>
                <a:cs typeface="微软雅黑" panose="020B0503020204020204" charset="-122"/>
                <a:sym typeface="宋体" panose="02010600030101010101" pitchFamily="2" charset="-122"/>
              </a:rPr>
              <a:t>预设故障连接鲁棒性为</a:t>
            </a:r>
            <a:r>
              <a:rPr lang="en-US" altLang="zh-CN" sz="1000" b="1" dirty="0">
                <a:solidFill>
                  <a:schemeClr val="bg1"/>
                </a:solidFill>
                <a:latin typeface="微软雅黑" panose="020B0503020204020204" charset="-122"/>
                <a:ea typeface="微软雅黑" panose="020B0503020204020204" charset="-122"/>
                <a:cs typeface="微软雅黑" panose="020B0503020204020204" charset="-122"/>
                <a:sym typeface="宋体" panose="02010600030101010101" pitchFamily="2" charset="-122"/>
              </a:rPr>
              <a:t>1</a:t>
            </a:r>
            <a:endParaRPr lang="en-US" altLang="zh-CN" sz="1000" b="1" dirty="0">
              <a:solidFill>
                <a:schemeClr val="bg1"/>
              </a:solidFill>
              <a:latin typeface="微软雅黑" panose="020B0503020204020204" charset="-122"/>
              <a:ea typeface="微软雅黑" panose="020B0503020204020204" charset="-122"/>
              <a:cs typeface="微软雅黑" panose="020B0503020204020204" charset="-122"/>
              <a:sym typeface="宋体" panose="02010600030101010101" pitchFamily="2" charset="-122"/>
            </a:endParaRPr>
          </a:p>
        </p:txBody>
      </p:sp>
      <p:sp>
        <p:nvSpPr>
          <p:cNvPr id="36" name="TextBox 19"/>
          <p:cNvSpPr>
            <a:spLocks noChangeArrowheads="1"/>
          </p:cNvSpPr>
          <p:nvPr/>
        </p:nvSpPr>
        <p:spPr bwMode="auto">
          <a:xfrm>
            <a:off x="5041900" y="4165600"/>
            <a:ext cx="1207135" cy="245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p>
            <a:r>
              <a:rPr lang="zh-CN" altLang="en-US" sz="1000" b="1" dirty="0">
                <a:solidFill>
                  <a:schemeClr val="bg1"/>
                </a:solidFill>
                <a:latin typeface="微软雅黑" panose="020B0503020204020204" charset="-122"/>
                <a:ea typeface="微软雅黑" panose="020B0503020204020204" charset="-122"/>
                <a:cs typeface="微软雅黑" panose="020B0503020204020204" charset="-122"/>
                <a:sym typeface="宋体" panose="02010600030101010101" pitchFamily="2" charset="-122"/>
              </a:rPr>
              <a:t>保持</a:t>
            </a:r>
            <a:r>
              <a:rPr lang="en-US" altLang="zh-CN" sz="1000" b="1" dirty="0">
                <a:solidFill>
                  <a:schemeClr val="bg1"/>
                </a:solidFill>
                <a:latin typeface="微软雅黑" panose="020B0503020204020204" charset="-122"/>
                <a:ea typeface="微软雅黑" panose="020B0503020204020204" charset="-122"/>
                <a:cs typeface="微软雅黑" panose="020B0503020204020204" charset="-122"/>
                <a:sym typeface="宋体" panose="02010600030101010101" pitchFamily="2" charset="-122"/>
              </a:rPr>
              <a:t>DCS</a:t>
            </a:r>
            <a:r>
              <a:rPr lang="zh-CN" altLang="en-US" sz="1000" b="1" dirty="0">
                <a:solidFill>
                  <a:schemeClr val="bg1"/>
                </a:solidFill>
                <a:latin typeface="微软雅黑" panose="020B0503020204020204" charset="-122"/>
                <a:ea typeface="微软雅黑" panose="020B0503020204020204" charset="-122"/>
                <a:cs typeface="微软雅黑" panose="020B0503020204020204" charset="-122"/>
                <a:sym typeface="宋体" panose="02010600030101010101" pitchFamily="2" charset="-122"/>
              </a:rPr>
              <a:t>设计构架</a:t>
            </a:r>
            <a:endParaRPr lang="zh-CN" altLang="en-US" sz="1000" b="1" dirty="0">
              <a:solidFill>
                <a:schemeClr val="bg1"/>
              </a:solidFill>
              <a:latin typeface="微软雅黑" panose="020B0503020204020204" charset="-122"/>
              <a:ea typeface="微软雅黑" panose="020B0503020204020204" charset="-122"/>
              <a:cs typeface="微软雅黑" panose="020B0503020204020204" charset="-122"/>
              <a:sym typeface="宋体" panose="02010600030101010101" pitchFamily="2" charset="-122"/>
            </a:endParaRPr>
          </a:p>
        </p:txBody>
      </p:sp>
      <p:sp>
        <p:nvSpPr>
          <p:cNvPr id="37" name="TextBox 19"/>
          <p:cNvSpPr>
            <a:spLocks noChangeArrowheads="1"/>
          </p:cNvSpPr>
          <p:nvPr/>
        </p:nvSpPr>
        <p:spPr bwMode="auto">
          <a:xfrm>
            <a:off x="6841490" y="3861435"/>
            <a:ext cx="1198880" cy="245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p>
            <a:r>
              <a:rPr lang="zh-CN" altLang="en-US" sz="1000" b="1" dirty="0">
                <a:solidFill>
                  <a:schemeClr val="bg1"/>
                </a:solidFill>
                <a:latin typeface="微软雅黑" panose="020B0503020204020204" charset="-122"/>
                <a:ea typeface="微软雅黑" panose="020B0503020204020204" charset="-122"/>
                <a:sym typeface="宋体" panose="02010600030101010101" pitchFamily="2" charset="-122"/>
              </a:rPr>
              <a:t>无法应对未知风险</a:t>
            </a:r>
            <a:endParaRPr lang="zh-CN" altLang="en-US" sz="1000" b="1" dirty="0">
              <a:solidFill>
                <a:schemeClr val="bg1"/>
              </a:solidFill>
              <a:latin typeface="微软雅黑" panose="020B0503020204020204" charset="-122"/>
              <a:ea typeface="微软雅黑" panose="020B0503020204020204" charset="-122"/>
              <a:sym typeface="宋体" panose="02010600030101010101" pitchFamily="2" charset="-122"/>
            </a:endParaRPr>
          </a:p>
        </p:txBody>
      </p:sp>
      <p:sp>
        <p:nvSpPr>
          <p:cNvPr id="42" name="矩形 16"/>
          <p:cNvSpPr>
            <a:spLocks noChangeArrowheads="1"/>
          </p:cNvSpPr>
          <p:nvPr/>
        </p:nvSpPr>
        <p:spPr bwMode="auto">
          <a:xfrm>
            <a:off x="4970780" y="4487545"/>
            <a:ext cx="1692275" cy="227330"/>
          </a:xfrm>
          <a:prstGeom prst="rect">
            <a:avLst/>
          </a:prstGeom>
          <a:solidFill>
            <a:srgbClr val="92D050"/>
          </a:solidFill>
          <a:ln>
            <a:noFill/>
          </a:ln>
          <a:effectLst/>
          <a:scene3d>
            <a:camera prst="orthographicFront">
              <a:rot lat="0" lon="0" rev="0"/>
            </a:camera>
            <a:lightRig rig="contrasting" dir="t">
              <a:rot lat="0" lon="0" rev="7800000"/>
            </a:lightRig>
          </a:scene3d>
          <a:sp3d>
            <a:bevelT w="139700" h="139700"/>
          </a:sp3d>
        </p:spPr>
        <p:txBody>
          <a:bodyPr anchor="ctr"/>
          <a:p>
            <a:pPr algn="ctr"/>
            <a:endParaRPr lang="zh-CN" altLang="zh-CN">
              <a:solidFill>
                <a:srgbClr val="FFFFFF"/>
              </a:solidFill>
              <a:latin typeface="微软雅黑" panose="020B0503020204020204" charset="-122"/>
              <a:ea typeface="微软雅黑" panose="020B0503020204020204" charset="-122"/>
              <a:sym typeface="宋体" panose="02010600030101010101" pitchFamily="2" charset="-122"/>
            </a:endParaRPr>
          </a:p>
        </p:txBody>
      </p:sp>
      <p:sp>
        <p:nvSpPr>
          <p:cNvPr id="43" name="TextBox 19"/>
          <p:cNvSpPr>
            <a:spLocks noChangeArrowheads="1"/>
          </p:cNvSpPr>
          <p:nvPr/>
        </p:nvSpPr>
        <p:spPr bwMode="auto">
          <a:xfrm>
            <a:off x="5041900" y="4487545"/>
            <a:ext cx="1207135" cy="245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p>
            <a:r>
              <a:rPr lang="en-US" sz="1000" b="1" dirty="0">
                <a:solidFill>
                  <a:schemeClr val="bg1"/>
                </a:solidFill>
                <a:latin typeface="微软雅黑" panose="020B0503020204020204" charset="-122"/>
                <a:ea typeface="微软雅黑" panose="020B0503020204020204" charset="-122"/>
                <a:cs typeface="微软雅黑" panose="020B0503020204020204" charset="-122"/>
                <a:sym typeface="宋体" panose="02010600030101010101" pitchFamily="2" charset="-122"/>
              </a:rPr>
              <a:t>DCS</a:t>
            </a:r>
            <a:r>
              <a:rPr lang="zh-CN" altLang="en-US" sz="1000" b="1" dirty="0">
                <a:solidFill>
                  <a:schemeClr val="bg1"/>
                </a:solidFill>
                <a:latin typeface="微软雅黑" panose="020B0503020204020204" charset="-122"/>
                <a:ea typeface="微软雅黑" panose="020B0503020204020204" charset="-122"/>
                <a:cs typeface="微软雅黑" panose="020B0503020204020204" charset="-122"/>
                <a:sym typeface="宋体" panose="02010600030101010101" pitchFamily="2" charset="-122"/>
              </a:rPr>
              <a:t>变更成本较低</a:t>
            </a:r>
            <a:endParaRPr lang="zh-CN" altLang="en-US" sz="1000" b="1" dirty="0">
              <a:solidFill>
                <a:schemeClr val="bg1"/>
              </a:solidFill>
              <a:latin typeface="微软雅黑" panose="020B0503020204020204" charset="-122"/>
              <a:ea typeface="微软雅黑" panose="020B0503020204020204" charset="-122"/>
              <a:cs typeface="微软雅黑" panose="020B0503020204020204" charset="-122"/>
              <a:sym typeface="宋体" panose="02010600030101010101" pitchFamily="2" charset="-122"/>
            </a:endParaRPr>
          </a:p>
        </p:txBody>
      </p:sp>
      <p:sp>
        <p:nvSpPr>
          <p:cNvPr id="46" name="图文框 45"/>
          <p:cNvSpPr/>
          <p:nvPr/>
        </p:nvSpPr>
        <p:spPr>
          <a:xfrm>
            <a:off x="4783455" y="1933575"/>
            <a:ext cx="4030345" cy="2963545"/>
          </a:xfrm>
          <a:prstGeom prst="frame">
            <a:avLst>
              <a:gd name="adj1" fmla="val 4006"/>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linds(horizontal)">
                                      <p:cBhvr>
                                        <p:cTn id="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8" name="组合 7"/>
          <p:cNvGrpSpPr/>
          <p:nvPr/>
        </p:nvGrpSpPr>
        <p:grpSpPr>
          <a:xfrm>
            <a:off x="323850" y="624840"/>
            <a:ext cx="576580" cy="335280"/>
            <a:chOff x="323852" y="776288"/>
            <a:chExt cx="576263" cy="584200"/>
          </a:xfrm>
        </p:grpSpPr>
        <p:sp>
          <p:nvSpPr>
            <p:cNvPr id="9" name="矩形 4"/>
            <p:cNvSpPr>
              <a:spLocks noChangeArrowheads="1"/>
            </p:cNvSpPr>
            <p:nvPr/>
          </p:nvSpPr>
          <p:spPr bwMode="auto">
            <a:xfrm>
              <a:off x="323852" y="776289"/>
              <a:ext cx="576263" cy="539751"/>
            </a:xfrm>
            <a:prstGeom prst="rect">
              <a:avLst/>
            </a:prstGeom>
            <a:solidFill>
              <a:srgbClr val="004A86"/>
            </a:solidFill>
            <a:ln>
              <a:noFill/>
            </a:ln>
          </p:spPr>
          <p:txBody>
            <a:bodyPr anchor="ctr"/>
            <a:lstStyle>
              <a:lvl1pPr eaLnBrk="0" hangingPunct="0">
                <a:lnSpc>
                  <a:spcPct val="110000"/>
                </a:lnSpc>
                <a:spcBef>
                  <a:spcPts val="500"/>
                </a:spcBef>
                <a:buFont typeface="Arial" panose="020B0604020202020204" pitchFamily="34" charset="0"/>
                <a:buChar char="•"/>
                <a:defRPr sz="3200">
                  <a:solidFill>
                    <a:schemeClr val="tx2"/>
                  </a:solidFill>
                  <a:latin typeface="Arial" panose="020B0604020202020204" pitchFamily="34" charset="0"/>
                  <a:ea typeface="微软雅黑" panose="020B0503020204020204" charset="-122"/>
                </a:defRPr>
              </a:lvl1pPr>
              <a:lvl2pPr marL="431800" indent="-215900" eaLnBrk="0" hangingPunct="0">
                <a:lnSpc>
                  <a:spcPct val="110000"/>
                </a:lnSpc>
                <a:spcBef>
                  <a:spcPts val="400"/>
                </a:spcBef>
                <a:buFont typeface="Arial" panose="020B0604020202020204" pitchFamily="34" charset="0"/>
                <a:buChar char="–"/>
                <a:defRPr sz="1600">
                  <a:solidFill>
                    <a:schemeClr val="tx2"/>
                  </a:solidFill>
                  <a:latin typeface="Arial" panose="020B0604020202020204" pitchFamily="34" charset="0"/>
                  <a:ea typeface="微软雅黑" panose="020B0503020204020204" charset="-122"/>
                </a:defRPr>
              </a:lvl2pPr>
              <a:lvl3pPr marL="647700" indent="-179705" eaLnBrk="0" hangingPunct="0">
                <a:lnSpc>
                  <a:spcPct val="110000"/>
                </a:lnSpc>
                <a:spcBef>
                  <a:spcPts val="400"/>
                </a:spcBef>
                <a:buFont typeface="Arial" panose="020B0604020202020204" pitchFamily="34" charset="0"/>
                <a:buChar char="•"/>
                <a:defRPr sz="1600">
                  <a:solidFill>
                    <a:schemeClr val="tx2"/>
                  </a:solidFill>
                  <a:latin typeface="Arial" panose="020B0604020202020204" pitchFamily="34" charset="0"/>
                  <a:ea typeface="微软雅黑" panose="020B0503020204020204" charset="-122"/>
                </a:defRPr>
              </a:lvl3pPr>
              <a:lvl4pPr marL="863600" indent="-215900" eaLnBrk="0" hangingPunct="0">
                <a:lnSpc>
                  <a:spcPct val="110000"/>
                </a:lnSpc>
                <a:spcBef>
                  <a:spcPts val="400"/>
                </a:spcBef>
                <a:buFont typeface="Arial" panose="020B0604020202020204" pitchFamily="34" charset="0"/>
                <a:buChar char="–"/>
                <a:defRPr sz="1600">
                  <a:solidFill>
                    <a:schemeClr val="tx2"/>
                  </a:solidFill>
                  <a:latin typeface="Arial" panose="020B0604020202020204" pitchFamily="34" charset="0"/>
                  <a:ea typeface="微软雅黑" panose="020B0503020204020204" charset="-122"/>
                </a:defRPr>
              </a:lvl4pPr>
              <a:lvl5pPr marL="2057400" indent="-228600" eaLnBrk="0" hangingPunct="0">
                <a:lnSpc>
                  <a:spcPct val="110000"/>
                </a:lnSpc>
                <a:spcBef>
                  <a:spcPct val="20000"/>
                </a:spcBef>
                <a:buFont typeface="Arial" panose="020B0604020202020204" pitchFamily="34" charset="0"/>
                <a:buChar char="»"/>
                <a:defRPr sz="1600">
                  <a:solidFill>
                    <a:srgbClr val="3B3837"/>
                  </a:solidFill>
                  <a:latin typeface="Arial" panose="020B0604020202020204" pitchFamily="34" charset="0"/>
                  <a:ea typeface="黑体" panose="02010609060101010101" pitchFamily="2" charset="-122"/>
                </a:defRPr>
              </a:lvl5pPr>
              <a:lvl6pPr marL="2514600" indent="-228600" eaLnBrk="0" fontAlgn="base" hangingPunct="0">
                <a:lnSpc>
                  <a:spcPct val="110000"/>
                </a:lnSpc>
                <a:spcBef>
                  <a:spcPct val="20000"/>
                </a:spcBef>
                <a:spcAft>
                  <a:spcPct val="0"/>
                </a:spcAft>
                <a:buFont typeface="Arial" panose="020B0604020202020204" pitchFamily="34" charset="0"/>
                <a:buChar char="»"/>
                <a:defRPr sz="1600">
                  <a:solidFill>
                    <a:srgbClr val="3B3837"/>
                  </a:solidFill>
                  <a:latin typeface="Arial" panose="020B0604020202020204" pitchFamily="34" charset="0"/>
                  <a:ea typeface="黑体" panose="02010609060101010101" pitchFamily="2" charset="-122"/>
                </a:defRPr>
              </a:lvl6pPr>
              <a:lvl7pPr marL="2971800" indent="-228600" eaLnBrk="0" fontAlgn="base" hangingPunct="0">
                <a:lnSpc>
                  <a:spcPct val="110000"/>
                </a:lnSpc>
                <a:spcBef>
                  <a:spcPct val="20000"/>
                </a:spcBef>
                <a:spcAft>
                  <a:spcPct val="0"/>
                </a:spcAft>
                <a:buFont typeface="Arial" panose="020B0604020202020204" pitchFamily="34" charset="0"/>
                <a:buChar char="»"/>
                <a:defRPr sz="1600">
                  <a:solidFill>
                    <a:srgbClr val="3B3837"/>
                  </a:solidFill>
                  <a:latin typeface="Arial" panose="020B0604020202020204" pitchFamily="34" charset="0"/>
                  <a:ea typeface="黑体" panose="02010609060101010101" pitchFamily="2" charset="-122"/>
                </a:defRPr>
              </a:lvl7pPr>
              <a:lvl8pPr marL="3429000" indent="-228600" eaLnBrk="0" fontAlgn="base" hangingPunct="0">
                <a:lnSpc>
                  <a:spcPct val="110000"/>
                </a:lnSpc>
                <a:spcBef>
                  <a:spcPct val="20000"/>
                </a:spcBef>
                <a:spcAft>
                  <a:spcPct val="0"/>
                </a:spcAft>
                <a:buFont typeface="Arial" panose="020B0604020202020204" pitchFamily="34" charset="0"/>
                <a:buChar char="»"/>
                <a:defRPr sz="1600">
                  <a:solidFill>
                    <a:srgbClr val="3B3837"/>
                  </a:solidFill>
                  <a:latin typeface="Arial" panose="020B0604020202020204" pitchFamily="34" charset="0"/>
                  <a:ea typeface="黑体" panose="02010609060101010101" pitchFamily="2" charset="-122"/>
                </a:defRPr>
              </a:lvl8pPr>
              <a:lvl9pPr marL="3886200" indent="-228600" eaLnBrk="0" fontAlgn="base" hangingPunct="0">
                <a:lnSpc>
                  <a:spcPct val="110000"/>
                </a:lnSpc>
                <a:spcBef>
                  <a:spcPct val="20000"/>
                </a:spcBef>
                <a:spcAft>
                  <a:spcPct val="0"/>
                </a:spcAft>
                <a:buFont typeface="Arial" panose="020B0604020202020204" pitchFamily="34" charset="0"/>
                <a:buChar char="»"/>
                <a:defRPr sz="1600">
                  <a:solidFill>
                    <a:srgbClr val="3B3837"/>
                  </a:solidFill>
                  <a:latin typeface="Arial" panose="020B0604020202020204" pitchFamily="34" charset="0"/>
                  <a:ea typeface="黑体" panose="02010609060101010101" pitchFamily="2" charset="-122"/>
                </a:defRPr>
              </a:lvl9pPr>
            </a:lstStyle>
            <a:p>
              <a:pPr marL="0" marR="0" lvl="0" indent="0" algn="ctr" defTabSz="914400" eaLnBrk="1" fontAlgn="auto" latinLnBrk="0" hangingPunct="1">
                <a:lnSpc>
                  <a:spcPct val="100000"/>
                </a:lnSpc>
                <a:spcBef>
                  <a:spcPct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pitchFamily="34" charset="0"/>
                <a:ea typeface="黑体" panose="02010609060101010101" pitchFamily="2" charset="-122"/>
              </a:endParaRPr>
            </a:p>
          </p:txBody>
        </p:sp>
        <p:cxnSp>
          <p:nvCxnSpPr>
            <p:cNvPr id="10" name="直接连接符 5"/>
            <p:cNvCxnSpPr>
              <a:cxnSpLocks noChangeShapeType="1"/>
            </p:cNvCxnSpPr>
            <p:nvPr/>
          </p:nvCxnSpPr>
          <p:spPr bwMode="auto">
            <a:xfrm>
              <a:off x="465138" y="776288"/>
              <a:ext cx="0" cy="584200"/>
            </a:xfrm>
            <a:prstGeom prst="line">
              <a:avLst/>
            </a:prstGeom>
            <a:noFill/>
            <a:ln w="38100" algn="ctr">
              <a:solidFill>
                <a:srgbClr val="FFFFFF"/>
              </a:solidFill>
              <a:round/>
            </a:ln>
            <a:extLst>
              <a:ext uri="{909E8E84-426E-40DD-AFC4-6F175D3DCCD1}">
                <a14:hiddenFill xmlns:a14="http://schemas.microsoft.com/office/drawing/2010/main">
                  <a:noFill/>
                </a14:hiddenFill>
              </a:ext>
            </a:extLst>
          </p:spPr>
        </p:cxnSp>
        <p:sp>
          <p:nvSpPr>
            <p:cNvPr id="11" name="燕尾形 13"/>
            <p:cNvSpPr/>
            <p:nvPr/>
          </p:nvSpPr>
          <p:spPr>
            <a:xfrm>
              <a:off x="593725" y="865188"/>
              <a:ext cx="215900" cy="360363"/>
            </a:xfrm>
            <a:prstGeom prst="chevron">
              <a:avLst/>
            </a:prstGeom>
            <a:solidFill>
              <a:srgbClr val="FFFFFF"/>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4A86"/>
                </a:solidFill>
                <a:effectLst/>
                <a:uLnTx/>
                <a:uFillTx/>
                <a:latin typeface="Arial" panose="020B0604020202020204"/>
                <a:ea typeface="黑体" panose="02010609060101010101" pitchFamily="2" charset="-122"/>
                <a:cs typeface="+mn-cs"/>
              </a:endParaRPr>
            </a:p>
          </p:txBody>
        </p:sp>
      </p:grpSp>
      <p:sp>
        <p:nvSpPr>
          <p:cNvPr id="15" name="图文框 14"/>
          <p:cNvSpPr/>
          <p:nvPr/>
        </p:nvSpPr>
        <p:spPr>
          <a:xfrm>
            <a:off x="948055" y="624205"/>
            <a:ext cx="7820025" cy="309245"/>
          </a:xfrm>
          <a:prstGeom prst="frame">
            <a:avLst>
              <a:gd name="adj1" fmla="val 13041"/>
            </a:avLst>
          </a:prstGeom>
          <a:solidFill>
            <a:srgbClr val="FFFFFF">
              <a:lumMod val="75000"/>
            </a:srgbClr>
          </a:solidFill>
          <a:ln w="25400" cap="flat" cmpd="sng" algn="ctr">
            <a:noFill/>
            <a:prstDash val="solid"/>
          </a:ln>
          <a:effectLst/>
        </p:spPr>
        <p:txBody>
          <a:bodyPr anchor="ctr"/>
          <a:lstStyle/>
          <a:p>
            <a:pPr marL="0" marR="0" lvl="0" algn="l" defTabSz="914400" eaLnBrk="1" fontAlgn="auto" latinLnBrk="0" hangingPunct="1">
              <a:lnSpc>
                <a:spcPct val="100000"/>
              </a:lnSpc>
              <a:spcBef>
                <a:spcPts val="0"/>
              </a:spcBef>
              <a:spcAft>
                <a:spcPts val="0"/>
              </a:spcAft>
              <a:buClrTx/>
              <a:buSzTx/>
              <a:buFontTx/>
              <a:buNone/>
              <a:defRPr/>
            </a:pPr>
            <a:r>
              <a:rPr lang="en-US" altLang="zh-CN" sz="1600" b="1" kern="0" noProof="0" dirty="0">
                <a:ln>
                  <a:noFill/>
                </a:ln>
                <a:solidFill>
                  <a:srgbClr val="000000"/>
                </a:solidFill>
                <a:effectLst/>
                <a:uLnTx/>
                <a:uFillTx/>
                <a:latin typeface="微软雅黑" panose="020B0503020204020204" charset="-122"/>
                <a:ea typeface="微软雅黑" panose="020B0503020204020204" charset="-122"/>
                <a:sym typeface="+mn-ea"/>
              </a:rPr>
              <a:t>1</a:t>
            </a:r>
            <a:r>
              <a:rPr lang="zh-CN" altLang="en-US" sz="1600" b="1" kern="0" noProof="0" dirty="0">
                <a:ln>
                  <a:noFill/>
                </a:ln>
                <a:solidFill>
                  <a:srgbClr val="000000"/>
                </a:solidFill>
                <a:effectLst/>
                <a:uLnTx/>
                <a:uFillTx/>
                <a:latin typeface="微软雅黑" panose="020B0503020204020204" charset="-122"/>
                <a:ea typeface="微软雅黑" panose="020B0503020204020204" charset="-122"/>
                <a:sym typeface="+mn-ea"/>
              </a:rPr>
              <a:t>、成果技术内容介绍</a:t>
            </a:r>
            <a:endParaRPr kumimoji="0" lang="zh-CN" altLang="en-US" sz="1600" b="1" i="0" u="none" strike="noStrike" kern="0" cap="none" spc="0" normalizeH="0" baseline="0" noProof="0" dirty="0">
              <a:ln>
                <a:noFill/>
              </a:ln>
              <a:solidFill>
                <a:srgbClr val="000000"/>
              </a:solidFill>
              <a:effectLst/>
              <a:uLnTx/>
              <a:uFillTx/>
              <a:latin typeface="微软雅黑" panose="020B0503020204020204" charset="-122"/>
              <a:ea typeface="微软雅黑" panose="020B0503020204020204" charset="-122"/>
              <a:sym typeface="+mn-ea"/>
            </a:endParaRPr>
          </a:p>
        </p:txBody>
      </p:sp>
      <p:sp>
        <p:nvSpPr>
          <p:cNvPr id="3" name="文本框 2"/>
          <p:cNvSpPr txBox="1"/>
          <p:nvPr/>
        </p:nvSpPr>
        <p:spPr>
          <a:xfrm>
            <a:off x="309245" y="1060450"/>
            <a:ext cx="1164590" cy="306705"/>
          </a:xfrm>
          <a:prstGeom prst="rect">
            <a:avLst/>
          </a:prstGeom>
          <a:noFill/>
        </p:spPr>
        <p:txBody>
          <a:bodyPr wrap="none" rtlCol="0">
            <a:spAutoFit/>
          </a:bodyPr>
          <a:p>
            <a:pPr defTabSz="914400" fontAlgn="auto">
              <a:spcBef>
                <a:spcPts val="0"/>
              </a:spcBef>
              <a:spcAft>
                <a:spcPts val="0"/>
              </a:spcAft>
              <a:buClrTx/>
              <a:buSzTx/>
              <a:buFontTx/>
              <a:defRPr/>
            </a:pPr>
            <a:r>
              <a:rPr lang="zh-CN" altLang="en-US" sz="1400" b="1" kern="0" noProof="0" dirty="0">
                <a:solidFill>
                  <a:srgbClr val="000000"/>
                </a:solidFill>
                <a:latin typeface="微软雅黑" panose="020B0503020204020204" charset="-122"/>
                <a:ea typeface="微软雅黑" panose="020B0503020204020204" charset="-122"/>
                <a:cs typeface="微软雅黑" panose="020B0503020204020204" charset="-122"/>
              </a:rPr>
              <a:t>1.</a:t>
            </a:r>
            <a:r>
              <a:rPr lang="en-US" altLang="zh-CN" sz="1400" b="1" kern="0" noProof="0" dirty="0">
                <a:solidFill>
                  <a:srgbClr val="000000"/>
                </a:solidFill>
                <a:latin typeface="微软雅黑" panose="020B0503020204020204" charset="-122"/>
                <a:ea typeface="微软雅黑" panose="020B0503020204020204" charset="-122"/>
                <a:cs typeface="微软雅黑" panose="020B0503020204020204" charset="-122"/>
              </a:rPr>
              <a:t>2</a:t>
            </a:r>
            <a:r>
              <a:rPr lang="zh-CN" altLang="en-US" sz="1400" b="1" kern="0" noProof="0" dirty="0">
                <a:solidFill>
                  <a:srgbClr val="000000"/>
                </a:solidFill>
                <a:latin typeface="微软雅黑" panose="020B0503020204020204" charset="-122"/>
                <a:ea typeface="微软雅黑" panose="020B0503020204020204" charset="-122"/>
                <a:cs typeface="微软雅黑" panose="020B0503020204020204" charset="-122"/>
              </a:rPr>
              <a:t>成果内容</a:t>
            </a:r>
            <a:endParaRPr lang="zh-CN" altLang="en-US" sz="1400" b="1" kern="0" noProof="0" dirty="0">
              <a:solidFill>
                <a:srgbClr val="000000"/>
              </a:solidFill>
              <a:latin typeface="微软雅黑" panose="020B0503020204020204" charset="-122"/>
              <a:ea typeface="微软雅黑" panose="020B0503020204020204" charset="-122"/>
              <a:cs typeface="微软雅黑" panose="020B0503020204020204" charset="-122"/>
            </a:endParaRPr>
          </a:p>
        </p:txBody>
      </p:sp>
      <p:sp>
        <p:nvSpPr>
          <p:cNvPr id="100" name="文本框 99"/>
          <p:cNvSpPr txBox="1"/>
          <p:nvPr/>
        </p:nvSpPr>
        <p:spPr>
          <a:xfrm>
            <a:off x="2123440" y="1060450"/>
            <a:ext cx="4570095" cy="306705"/>
          </a:xfrm>
          <a:prstGeom prst="rect">
            <a:avLst/>
          </a:prstGeom>
          <a:noFill/>
          <a:ln w="9525">
            <a:noFill/>
          </a:ln>
        </p:spPr>
        <p:txBody>
          <a:bodyPr wrap="square">
            <a:spAutoFit/>
          </a:bodyPr>
          <a:p>
            <a:pPr marL="0" indent="266700" algn="ctr"/>
            <a:r>
              <a:rPr lang="zh-CN" altLang="en-US" sz="1400" b="1">
                <a:solidFill>
                  <a:srgbClr val="160B11"/>
                </a:solidFill>
                <a:latin typeface="微软雅黑" panose="020B0503020204020204" charset="-122"/>
                <a:ea typeface="微软雅黑" panose="020B0503020204020204" charset="-122"/>
              </a:rPr>
              <a:t>如何修改网络节点布置（安全系统总线为例）</a:t>
            </a:r>
            <a:endParaRPr lang="zh-CN" altLang="en-US" sz="1400" b="1">
              <a:solidFill>
                <a:srgbClr val="160B11"/>
              </a:solidFill>
              <a:latin typeface="微软雅黑" panose="020B0503020204020204" charset="-122"/>
              <a:ea typeface="微软雅黑" panose="020B0503020204020204" charset="-122"/>
            </a:endParaRPr>
          </a:p>
        </p:txBody>
      </p:sp>
      <p:graphicFrame>
        <p:nvGraphicFramePr>
          <p:cNvPr id="2" name="对象 -2147482620"/>
          <p:cNvGraphicFramePr>
            <a:graphicFrameLocks noChangeAspect="1"/>
          </p:cNvGraphicFramePr>
          <p:nvPr/>
        </p:nvGraphicFramePr>
        <p:xfrm>
          <a:off x="3923665" y="1367155"/>
          <a:ext cx="4356100" cy="3531235"/>
        </p:xfrm>
        <a:graphic>
          <a:graphicData uri="http://schemas.openxmlformats.org/presentationml/2006/ole">
            <mc:AlternateContent xmlns:mc="http://schemas.openxmlformats.org/markup-compatibility/2006">
              <mc:Choice xmlns:v="urn:schemas-microsoft-com:vml" Requires="v">
                <p:oleObj spid="_x0000_s6" name="" r:id="rId1" imgW="9144000" imgH="6883400" progId="Excel.Sheet.12">
                  <p:embed/>
                </p:oleObj>
              </mc:Choice>
              <mc:Fallback>
                <p:oleObj name="" r:id="rId1" imgW="9144000" imgH="6883400" progId="Excel.Sheet.12">
                  <p:embed/>
                  <p:pic>
                    <p:nvPicPr>
                      <p:cNvPr id="0" name="图片 5"/>
                      <p:cNvPicPr/>
                      <p:nvPr/>
                    </p:nvPicPr>
                    <p:blipFill>
                      <a:blip r:embed="rId2"/>
                      <a:stretch>
                        <a:fillRect/>
                      </a:stretch>
                    </p:blipFill>
                    <p:spPr>
                      <a:xfrm>
                        <a:off x="3923665" y="1367155"/>
                        <a:ext cx="4356100" cy="3531235"/>
                      </a:xfrm>
                      <a:prstGeom prst="rect">
                        <a:avLst/>
                      </a:prstGeom>
                      <a:noFill/>
                      <a:ln w="38100">
                        <a:noFill/>
                        <a:miter/>
                      </a:ln>
                    </p:spPr>
                  </p:pic>
                </p:oleObj>
              </mc:Fallback>
            </mc:AlternateContent>
          </a:graphicData>
        </a:graphic>
      </p:graphicFrame>
      <p:sp>
        <p:nvSpPr>
          <p:cNvPr id="36" name="原创设计师QQ：598969553              _5"/>
          <p:cNvSpPr/>
          <p:nvPr/>
        </p:nvSpPr>
        <p:spPr>
          <a:xfrm>
            <a:off x="298450" y="2072005"/>
            <a:ext cx="410845" cy="343535"/>
          </a:xfrm>
          <a:prstGeom prst="ellipse">
            <a:avLst/>
          </a:prstGeom>
          <a:solidFill>
            <a:srgbClr val="0B6863"/>
          </a:solidFill>
          <a:ln w="12700" cap="flat" cmpd="sng" algn="ctr">
            <a:noFill/>
            <a:prstDash val="solid"/>
            <a:miter lim="800000"/>
          </a:ln>
          <a:effectLst/>
        </p:spPr>
        <p:txBody>
          <a:bodyPr lIns="0" tIns="0" rIns="0" bIns="0" rtlCol="0" anchor="ctr"/>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400" b="1" i="0" u="none" strike="noStrike" kern="0" cap="none" spc="0" normalizeH="0" baseline="0" noProof="0" dirty="0">
                <a:ln>
                  <a:noFill/>
                </a:ln>
                <a:solidFill>
                  <a:sysClr val="window" lastClr="FFFFFF"/>
                </a:solidFill>
                <a:effectLst/>
                <a:uLnTx/>
                <a:uFillTx/>
                <a:latin typeface="微软雅黑" panose="020B0503020204020204" charset="-122"/>
                <a:ea typeface="微软雅黑" panose="020B0503020204020204" charset="-122"/>
                <a:cs typeface="+mn-cs"/>
              </a:rPr>
              <a:t>01</a:t>
            </a:r>
            <a:endParaRPr kumimoji="0" lang="en-US" altLang="zh-CN" sz="1400" b="1" i="0" u="none" strike="noStrike" kern="0" cap="none" spc="0" normalizeH="0" baseline="0" noProof="0" dirty="0">
              <a:ln>
                <a:noFill/>
              </a:ln>
              <a:solidFill>
                <a:sysClr val="window" lastClr="FFFFFF"/>
              </a:solidFill>
              <a:effectLst/>
              <a:uLnTx/>
              <a:uFillTx/>
              <a:latin typeface="微软雅黑" panose="020B0503020204020204" charset="-122"/>
              <a:ea typeface="微软雅黑" panose="020B0503020204020204" charset="-122"/>
              <a:cs typeface="+mn-cs"/>
            </a:endParaRPr>
          </a:p>
        </p:txBody>
      </p:sp>
      <p:sp>
        <p:nvSpPr>
          <p:cNvPr id="37" name="原创设计师QQ：598969553              _6"/>
          <p:cNvSpPr/>
          <p:nvPr/>
        </p:nvSpPr>
        <p:spPr>
          <a:xfrm>
            <a:off x="298450" y="2637155"/>
            <a:ext cx="410845" cy="343535"/>
          </a:xfrm>
          <a:prstGeom prst="ellipse">
            <a:avLst/>
          </a:prstGeom>
          <a:solidFill>
            <a:srgbClr val="64A816"/>
          </a:solidFill>
          <a:ln w="12700" cap="flat" cmpd="sng" algn="ctr">
            <a:noFill/>
            <a:prstDash val="solid"/>
            <a:miter lim="800000"/>
          </a:ln>
          <a:effectLst/>
        </p:spPr>
        <p:txBody>
          <a:bodyPr lIns="0" tIns="0" rIns="0" bIns="0" rtlCol="0" anchor="ctr"/>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400" b="1" i="0" u="none" strike="noStrike" kern="0" cap="none" spc="0" normalizeH="0" baseline="0" noProof="0" dirty="0">
                <a:ln>
                  <a:noFill/>
                </a:ln>
                <a:solidFill>
                  <a:sysClr val="window" lastClr="FFFFFF"/>
                </a:solidFill>
                <a:effectLst/>
                <a:uLnTx/>
                <a:uFillTx/>
                <a:latin typeface="微软雅黑" panose="020B0503020204020204" charset="-122"/>
                <a:ea typeface="微软雅黑" panose="020B0503020204020204" charset="-122"/>
                <a:cs typeface="+mn-cs"/>
              </a:rPr>
              <a:t>02</a:t>
            </a:r>
            <a:endParaRPr kumimoji="0" lang="en-US" altLang="zh-CN" sz="1400" b="1" i="0" u="none" strike="noStrike" kern="0" cap="none" spc="0" normalizeH="0" baseline="0" noProof="0" dirty="0">
              <a:ln>
                <a:noFill/>
              </a:ln>
              <a:solidFill>
                <a:sysClr val="window" lastClr="FFFFFF"/>
              </a:solidFill>
              <a:effectLst/>
              <a:uLnTx/>
              <a:uFillTx/>
              <a:latin typeface="微软雅黑" panose="020B0503020204020204" charset="-122"/>
              <a:ea typeface="微软雅黑" panose="020B0503020204020204" charset="-122"/>
              <a:cs typeface="+mn-cs"/>
            </a:endParaRPr>
          </a:p>
        </p:txBody>
      </p:sp>
      <p:sp>
        <p:nvSpPr>
          <p:cNvPr id="38" name="原创设计师QQ：598969553              _7"/>
          <p:cNvSpPr/>
          <p:nvPr/>
        </p:nvSpPr>
        <p:spPr>
          <a:xfrm>
            <a:off x="298450" y="3195955"/>
            <a:ext cx="410845" cy="343535"/>
          </a:xfrm>
          <a:prstGeom prst="ellipse">
            <a:avLst/>
          </a:prstGeom>
          <a:solidFill>
            <a:srgbClr val="0B6863"/>
          </a:solidFill>
          <a:ln w="12700" cap="flat" cmpd="sng" algn="ctr">
            <a:noFill/>
            <a:prstDash val="solid"/>
            <a:miter lim="800000"/>
          </a:ln>
          <a:effectLst/>
        </p:spPr>
        <p:txBody>
          <a:bodyPr lIns="0" tIns="0" rIns="0" bIns="0" rtlCol="0" anchor="ctr"/>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400" b="1" i="0" u="none" strike="noStrike" kern="0" cap="none" spc="0" normalizeH="0" baseline="0" noProof="0" dirty="0">
                <a:ln>
                  <a:noFill/>
                </a:ln>
                <a:solidFill>
                  <a:sysClr val="window" lastClr="FFFFFF"/>
                </a:solidFill>
                <a:effectLst/>
                <a:uLnTx/>
                <a:uFillTx/>
                <a:latin typeface="微软雅黑" panose="020B0503020204020204" charset="-122"/>
                <a:ea typeface="微软雅黑" panose="020B0503020204020204" charset="-122"/>
                <a:cs typeface="+mn-cs"/>
              </a:rPr>
              <a:t>03</a:t>
            </a:r>
            <a:endParaRPr kumimoji="0" lang="en-US" altLang="zh-CN" sz="1400" b="1" i="0" u="none" strike="noStrike" kern="0" cap="none" spc="0" normalizeH="0" baseline="0" noProof="0" dirty="0">
              <a:ln>
                <a:noFill/>
              </a:ln>
              <a:solidFill>
                <a:sysClr val="window" lastClr="FFFFFF"/>
              </a:solidFill>
              <a:effectLst/>
              <a:uLnTx/>
              <a:uFillTx/>
              <a:latin typeface="微软雅黑" panose="020B0503020204020204" charset="-122"/>
              <a:ea typeface="微软雅黑" panose="020B0503020204020204" charset="-122"/>
              <a:cs typeface="+mn-cs"/>
            </a:endParaRPr>
          </a:p>
        </p:txBody>
      </p:sp>
      <p:sp>
        <p:nvSpPr>
          <p:cNvPr id="39" name="原创设计师QQ：598969553              _8"/>
          <p:cNvSpPr/>
          <p:nvPr/>
        </p:nvSpPr>
        <p:spPr>
          <a:xfrm>
            <a:off x="298450" y="3761105"/>
            <a:ext cx="410845" cy="343535"/>
          </a:xfrm>
          <a:prstGeom prst="ellipse">
            <a:avLst/>
          </a:prstGeom>
          <a:solidFill>
            <a:srgbClr val="64A816"/>
          </a:solidFill>
          <a:ln w="12700" cap="flat" cmpd="sng" algn="ctr">
            <a:noFill/>
            <a:prstDash val="solid"/>
            <a:miter lim="800000"/>
          </a:ln>
          <a:effectLst/>
        </p:spPr>
        <p:txBody>
          <a:bodyPr lIns="0" tIns="0" rIns="0" bIns="0" rtlCol="0" anchor="ctr"/>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400" b="1" i="0" u="none" strike="noStrike" kern="0" cap="none" spc="0" normalizeH="0" baseline="0" noProof="0" dirty="0">
                <a:ln>
                  <a:noFill/>
                </a:ln>
                <a:solidFill>
                  <a:sysClr val="window" lastClr="FFFFFF"/>
                </a:solidFill>
                <a:effectLst/>
                <a:uLnTx/>
                <a:uFillTx/>
                <a:latin typeface="微软雅黑" panose="020B0503020204020204" charset="-122"/>
                <a:ea typeface="微软雅黑" panose="020B0503020204020204" charset="-122"/>
                <a:cs typeface="+mn-cs"/>
              </a:rPr>
              <a:t>04</a:t>
            </a:r>
            <a:endParaRPr kumimoji="0" lang="en-US" altLang="zh-CN" sz="1400" b="1" i="0" u="none" strike="noStrike" kern="0" cap="none" spc="0" normalizeH="0" baseline="0" noProof="0" dirty="0">
              <a:ln>
                <a:noFill/>
              </a:ln>
              <a:solidFill>
                <a:sysClr val="window" lastClr="FFFFFF"/>
              </a:solidFill>
              <a:effectLst/>
              <a:uLnTx/>
              <a:uFillTx/>
              <a:latin typeface="微软雅黑" panose="020B0503020204020204" charset="-122"/>
              <a:ea typeface="微软雅黑" panose="020B0503020204020204" charset="-122"/>
              <a:cs typeface="+mn-cs"/>
            </a:endParaRPr>
          </a:p>
        </p:txBody>
      </p:sp>
      <p:sp>
        <p:nvSpPr>
          <p:cNvPr id="40" name="原创设计师QQ：598969553              _9"/>
          <p:cNvSpPr/>
          <p:nvPr/>
        </p:nvSpPr>
        <p:spPr>
          <a:xfrm>
            <a:off x="881380" y="3761105"/>
            <a:ext cx="2891155" cy="706755"/>
          </a:xfrm>
          <a:prstGeom prst="rect">
            <a:avLst/>
          </a:prstGeom>
        </p:spPr>
        <p:txBody>
          <a:bodyPr wrap="square">
            <a:spAutoFit/>
          </a:bodyPr>
          <a:p>
            <a:pPr marL="0" indent="0" eaLnBrk="1" latinLnBrk="0" hangingPunct="1"/>
            <a:r>
              <a:rPr lang="zh-CN" sz="1000" b="1">
                <a:solidFill>
                  <a:srgbClr val="160B11"/>
                </a:solidFill>
                <a:latin typeface="微软雅黑" panose="020B0503020204020204" charset="-122"/>
                <a:ea typeface="微软雅黑" panose="020B0503020204020204" charset="-122"/>
                <a:cs typeface="微软雅黑" panose="020B0503020204020204" charset="-122"/>
                <a:sym typeface="+mn-ea"/>
              </a:rPr>
              <a:t>在鲁棒性相同的条件下，网络节点布置应考虑光纤用量最小化，提升安全级</a:t>
            </a:r>
            <a:r>
              <a:rPr lang="en-US" sz="1000" b="1">
                <a:solidFill>
                  <a:srgbClr val="160B11"/>
                </a:solidFill>
                <a:latin typeface="微软雅黑" panose="020B0503020204020204" charset="-122"/>
                <a:ea typeface="微软雅黑" panose="020B0503020204020204" charset="-122"/>
                <a:cs typeface="微软雅黑" panose="020B0503020204020204" charset="-122"/>
                <a:sym typeface="+mn-ea"/>
              </a:rPr>
              <a:t>DCS</a:t>
            </a:r>
            <a:r>
              <a:rPr lang="zh-CN" sz="1000" b="1">
                <a:solidFill>
                  <a:srgbClr val="160B11"/>
                </a:solidFill>
                <a:latin typeface="微软雅黑" panose="020B0503020204020204" charset="-122"/>
                <a:ea typeface="微软雅黑" panose="020B0503020204020204" charset="-122"/>
                <a:cs typeface="微软雅黑" panose="020B0503020204020204" charset="-122"/>
                <a:sym typeface="+mn-ea"/>
              </a:rPr>
              <a:t>网络构架的经济性。</a:t>
            </a:r>
            <a:endParaRPr lang="zh-CN" altLang="en-US" sz="1000" b="1">
              <a:solidFill>
                <a:srgbClr val="160B11"/>
              </a:solidFill>
              <a:latin typeface="微软雅黑" panose="020B0503020204020204" charset="-122"/>
              <a:ea typeface="微软雅黑" panose="020B0503020204020204" charset="-122"/>
              <a:cs typeface="微软雅黑" panose="020B0503020204020204" charset="-122"/>
            </a:endParaRPr>
          </a:p>
          <a:p>
            <a:pPr marL="266700" indent="-266700"/>
            <a:endParaRPr kumimoji="0" lang="zh-CN" altLang="en-US" sz="1000" b="1" i="0" u="none" strike="noStrike" kern="0" cap="none" spc="0" normalizeH="0" baseline="0" noProof="0" dirty="0">
              <a:ln>
                <a:noFill/>
              </a:ln>
              <a:solidFill>
                <a:srgbClr val="160B11"/>
              </a:solidFill>
              <a:effectLst/>
              <a:uLnTx/>
              <a:uFillTx/>
              <a:latin typeface="微软雅黑" panose="020B0503020204020204" charset="-122"/>
              <a:ea typeface="微软雅黑" panose="020B0503020204020204" charset="-122"/>
              <a:cs typeface="微软雅黑" panose="020B0503020204020204" charset="-122"/>
            </a:endParaRPr>
          </a:p>
        </p:txBody>
      </p:sp>
      <p:sp>
        <p:nvSpPr>
          <p:cNvPr id="41" name="原创设计师QQ：598969553              _10"/>
          <p:cNvSpPr/>
          <p:nvPr/>
        </p:nvSpPr>
        <p:spPr>
          <a:xfrm>
            <a:off x="899160" y="3221990"/>
            <a:ext cx="3004185" cy="398780"/>
          </a:xfrm>
          <a:prstGeom prst="rect">
            <a:avLst/>
          </a:prstGeom>
        </p:spPr>
        <p:txBody>
          <a:bodyPr wrap="square">
            <a:spAutoFit/>
          </a:bodyPr>
          <a:p>
            <a:pPr marL="0" indent="0" eaLnBrk="1" latinLnBrk="0" hangingPunct="1">
              <a:spcBef>
                <a:spcPts val="600"/>
              </a:spcBef>
            </a:pPr>
            <a:r>
              <a:rPr lang="zh-CN" sz="1000" b="1">
                <a:solidFill>
                  <a:srgbClr val="160B11"/>
                </a:solidFill>
                <a:latin typeface="微软雅黑" panose="020B0503020204020204" charset="-122"/>
                <a:ea typeface="微软雅黑" panose="020B0503020204020204" charset="-122"/>
                <a:sym typeface="+mn-ea"/>
              </a:rPr>
              <a:t>最小网络节点集在排序布置时可简化为单个网络节点，可减少网络节点布置数量，降低布置复杂度。</a:t>
            </a:r>
            <a:endParaRPr kumimoji="0" lang="zh-CN" altLang="zh-CN" sz="1000" b="1" i="0" u="none" strike="noStrike" kern="0" cap="none" spc="0" normalizeH="0" baseline="0" noProof="0" dirty="0">
              <a:ln>
                <a:noFill/>
              </a:ln>
              <a:solidFill>
                <a:srgbClr val="160B11"/>
              </a:solidFill>
              <a:effectLst/>
              <a:uLnTx/>
              <a:uFillTx/>
              <a:latin typeface="微软雅黑" panose="020B0503020204020204" charset="-122"/>
              <a:ea typeface="微软雅黑" panose="020B0503020204020204" charset="-122"/>
              <a:sym typeface="+mn-ea"/>
            </a:endParaRPr>
          </a:p>
        </p:txBody>
      </p:sp>
      <p:sp>
        <p:nvSpPr>
          <p:cNvPr id="42" name="原创设计师QQ：598969553              _11"/>
          <p:cNvSpPr/>
          <p:nvPr/>
        </p:nvSpPr>
        <p:spPr>
          <a:xfrm>
            <a:off x="899160" y="2614295"/>
            <a:ext cx="3013710" cy="553085"/>
          </a:xfrm>
          <a:prstGeom prst="rect">
            <a:avLst/>
          </a:prstGeom>
        </p:spPr>
        <p:txBody>
          <a:bodyPr wrap="square">
            <a:spAutoFit/>
          </a:bodyPr>
          <a:p>
            <a:pPr marL="0" indent="0" algn="l" eaLnBrk="1" latinLnBrk="0" hangingPunct="1"/>
            <a:r>
              <a:rPr lang="zh-CN" sz="1000" b="1">
                <a:solidFill>
                  <a:srgbClr val="160B11"/>
                </a:solidFill>
                <a:latin typeface="微软雅黑" panose="020B0503020204020204" charset="-122"/>
                <a:ea typeface="微软雅黑" panose="020B0503020204020204" charset="-122"/>
                <a:sym typeface="+mn-ea"/>
              </a:rPr>
              <a:t>在确定的特定事故情况下，共因故障完全相同的网络节点可形成最小网络节点集，其内部网络节点布置可任意调整而不影响整体网络结构鲁棒性。</a:t>
            </a:r>
            <a:endParaRPr kumimoji="0" lang="zh-CN" altLang="zh-CN" sz="1000" b="1" i="0" u="none" strike="noStrike" kern="0" cap="none" spc="0" normalizeH="0" baseline="0" noProof="0" dirty="0">
              <a:ln>
                <a:noFill/>
              </a:ln>
              <a:solidFill>
                <a:srgbClr val="160B11"/>
              </a:solidFill>
              <a:effectLst/>
              <a:uLnTx/>
              <a:uFillTx/>
              <a:latin typeface="微软雅黑" panose="020B0503020204020204" charset="-122"/>
              <a:ea typeface="微软雅黑" panose="020B0503020204020204" charset="-122"/>
              <a:sym typeface="+mn-ea"/>
            </a:endParaRPr>
          </a:p>
        </p:txBody>
      </p:sp>
      <p:sp>
        <p:nvSpPr>
          <p:cNvPr id="43" name="原创设计师QQ：598969553              _12"/>
          <p:cNvSpPr/>
          <p:nvPr/>
        </p:nvSpPr>
        <p:spPr>
          <a:xfrm>
            <a:off x="881380" y="2052955"/>
            <a:ext cx="3053080" cy="491490"/>
          </a:xfrm>
          <a:prstGeom prst="rect">
            <a:avLst/>
          </a:prstGeom>
        </p:spPr>
        <p:txBody>
          <a:bodyPr wrap="square">
            <a:spAutoFit/>
          </a:bodyPr>
          <a:p>
            <a:pPr marL="0" marR="0" lvl="0" indent="0" defTabSz="914400" eaLnBrk="1" fontAlgn="auto" latinLnBrk="0" hangingPunct="1">
              <a:lnSpc>
                <a:spcPct val="130000"/>
              </a:lnSpc>
              <a:spcBef>
                <a:spcPts val="0"/>
              </a:spcBef>
              <a:spcAft>
                <a:spcPts val="0"/>
              </a:spcAft>
              <a:buClrTx/>
              <a:buSzTx/>
              <a:buFontTx/>
              <a:buNone/>
              <a:defRPr/>
            </a:pPr>
            <a:r>
              <a:rPr lang="zh-CN" sz="1000" b="1">
                <a:solidFill>
                  <a:srgbClr val="160B11"/>
                </a:solidFill>
                <a:latin typeface="微软雅黑" panose="020B0503020204020204" charset="-122"/>
                <a:ea typeface="微软雅黑" panose="020B0503020204020204" charset="-122"/>
                <a:sym typeface="+mn-ea"/>
              </a:rPr>
              <a:t>将共因故障网络节点相邻布置，若不能同时满足，则优先满足共因故障概率大的网络节点相邻布置。</a:t>
            </a:r>
            <a:endParaRPr kumimoji="0" lang="zh-CN" altLang="zh-CN" sz="1000" b="1" i="0" u="none" strike="noStrike" kern="0" cap="none" spc="0" normalizeH="0" baseline="0" noProof="0" dirty="0">
              <a:ln>
                <a:noFill/>
              </a:ln>
              <a:solidFill>
                <a:srgbClr val="160B11"/>
              </a:solidFill>
              <a:effectLst/>
              <a:uLnTx/>
              <a:uFillTx/>
              <a:latin typeface="微软雅黑" panose="020B0503020204020204" charset="-122"/>
              <a:ea typeface="微软雅黑" panose="020B0503020204020204" charset="-122"/>
              <a:sym typeface="+mn-ea"/>
            </a:endParaRPr>
          </a:p>
        </p:txBody>
      </p:sp>
      <p:sp>
        <p:nvSpPr>
          <p:cNvPr id="5" name="原创设计师QQ：598969553              _14"/>
          <p:cNvSpPr/>
          <p:nvPr/>
        </p:nvSpPr>
        <p:spPr bwMode="auto">
          <a:xfrm>
            <a:off x="1482725" y="1497330"/>
            <a:ext cx="1514475" cy="386080"/>
          </a:xfrm>
          <a:custGeom>
            <a:avLst/>
            <a:gdLst>
              <a:gd name="T0" fmla="*/ 490 w 591"/>
              <a:gd name="T1" fmla="*/ 0 h 202"/>
              <a:gd name="T2" fmla="*/ 101 w 591"/>
              <a:gd name="T3" fmla="*/ 0 h 202"/>
              <a:gd name="T4" fmla="*/ 0 w 591"/>
              <a:gd name="T5" fmla="*/ 101 h 202"/>
              <a:gd name="T6" fmla="*/ 101 w 591"/>
              <a:gd name="T7" fmla="*/ 202 h 202"/>
              <a:gd name="T8" fmla="*/ 490 w 591"/>
              <a:gd name="T9" fmla="*/ 202 h 202"/>
              <a:gd name="T10" fmla="*/ 591 w 591"/>
              <a:gd name="T11" fmla="*/ 101 h 202"/>
              <a:gd name="T12" fmla="*/ 490 w 591"/>
              <a:gd name="T13" fmla="*/ 0 h 202"/>
            </a:gdLst>
            <a:ahLst/>
            <a:cxnLst>
              <a:cxn ang="0">
                <a:pos x="T0" y="T1"/>
              </a:cxn>
              <a:cxn ang="0">
                <a:pos x="T2" y="T3"/>
              </a:cxn>
              <a:cxn ang="0">
                <a:pos x="T4" y="T5"/>
              </a:cxn>
              <a:cxn ang="0">
                <a:pos x="T6" y="T7"/>
              </a:cxn>
              <a:cxn ang="0">
                <a:pos x="T8" y="T9"/>
              </a:cxn>
              <a:cxn ang="0">
                <a:pos x="T10" y="T11"/>
              </a:cxn>
              <a:cxn ang="0">
                <a:pos x="T12" y="T13"/>
              </a:cxn>
            </a:cxnLst>
            <a:rect l="0" t="0" r="r" b="b"/>
            <a:pathLst>
              <a:path w="591" h="202">
                <a:moveTo>
                  <a:pt x="490" y="0"/>
                </a:moveTo>
                <a:cubicBezTo>
                  <a:pt x="101" y="0"/>
                  <a:pt x="101" y="0"/>
                  <a:pt x="101" y="0"/>
                </a:cubicBezTo>
                <a:cubicBezTo>
                  <a:pt x="46" y="0"/>
                  <a:pt x="0" y="46"/>
                  <a:pt x="0" y="101"/>
                </a:cubicBezTo>
                <a:cubicBezTo>
                  <a:pt x="0" y="157"/>
                  <a:pt x="46" y="202"/>
                  <a:pt x="101" y="202"/>
                </a:cubicBezTo>
                <a:cubicBezTo>
                  <a:pt x="490" y="202"/>
                  <a:pt x="490" y="202"/>
                  <a:pt x="490" y="202"/>
                </a:cubicBezTo>
                <a:cubicBezTo>
                  <a:pt x="546" y="202"/>
                  <a:pt x="591" y="157"/>
                  <a:pt x="591" y="101"/>
                </a:cubicBezTo>
                <a:cubicBezTo>
                  <a:pt x="591" y="46"/>
                  <a:pt x="546" y="0"/>
                  <a:pt x="490" y="0"/>
                </a:cubicBezTo>
                <a:close/>
              </a:path>
            </a:pathLst>
          </a:custGeom>
          <a:solidFill>
            <a:srgbClr val="0B6863"/>
          </a:solidFill>
          <a:ln>
            <a:noFill/>
          </a:ln>
        </p:spPr>
        <p:txBody>
          <a:bodyPr vert="horz" wrap="square" lIns="91440" tIns="45720" rIns="91440" bIns="45720"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endParaRPr>
          </a:p>
        </p:txBody>
      </p:sp>
      <p:sp>
        <p:nvSpPr>
          <p:cNvPr id="18" name="文本框 17"/>
          <p:cNvSpPr txBox="1"/>
          <p:nvPr/>
        </p:nvSpPr>
        <p:spPr>
          <a:xfrm>
            <a:off x="1619885" y="1564005"/>
            <a:ext cx="1240155" cy="252730"/>
          </a:xfrm>
          <a:prstGeom prst="rect">
            <a:avLst/>
          </a:prstGeom>
          <a:noFill/>
          <a:ln w="9525">
            <a:noFill/>
          </a:ln>
        </p:spPr>
        <p:txBody>
          <a:bodyPr wrap="square">
            <a:spAutoFit/>
          </a:bodyPr>
          <a:p>
            <a:pPr marL="0" indent="0" algn="ctr"/>
            <a:r>
              <a:rPr lang="zh-CN" altLang="zh-CN" sz="1050" b="1">
                <a:solidFill>
                  <a:schemeClr val="bg2"/>
                </a:solidFill>
                <a:latin typeface="微软雅黑" panose="020B0503020204020204" charset="-122"/>
                <a:ea typeface="微软雅黑" panose="020B0503020204020204" charset="-122"/>
              </a:rPr>
              <a:t>四大基本原则</a:t>
            </a:r>
            <a:endParaRPr lang="zh-CN" altLang="zh-CN" sz="1050" b="1">
              <a:solidFill>
                <a:schemeClr val="bg2"/>
              </a:solidFill>
              <a:latin typeface="微软雅黑" panose="020B0503020204020204" charset="-122"/>
              <a:ea typeface="微软雅黑" panose="020B0503020204020204"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8" name="组合 7"/>
          <p:cNvGrpSpPr/>
          <p:nvPr/>
        </p:nvGrpSpPr>
        <p:grpSpPr>
          <a:xfrm>
            <a:off x="323850" y="624840"/>
            <a:ext cx="576580" cy="335280"/>
            <a:chOff x="323852" y="776288"/>
            <a:chExt cx="576263" cy="584200"/>
          </a:xfrm>
        </p:grpSpPr>
        <p:sp>
          <p:nvSpPr>
            <p:cNvPr id="9" name="矩形 4"/>
            <p:cNvSpPr>
              <a:spLocks noChangeArrowheads="1"/>
            </p:cNvSpPr>
            <p:nvPr/>
          </p:nvSpPr>
          <p:spPr bwMode="auto">
            <a:xfrm>
              <a:off x="323852" y="776289"/>
              <a:ext cx="576263" cy="539751"/>
            </a:xfrm>
            <a:prstGeom prst="rect">
              <a:avLst/>
            </a:prstGeom>
            <a:solidFill>
              <a:srgbClr val="004A86"/>
            </a:solidFill>
            <a:ln>
              <a:noFill/>
            </a:ln>
          </p:spPr>
          <p:txBody>
            <a:bodyPr anchor="ctr"/>
            <a:lstStyle>
              <a:lvl1pPr eaLnBrk="0" hangingPunct="0">
                <a:lnSpc>
                  <a:spcPct val="110000"/>
                </a:lnSpc>
                <a:spcBef>
                  <a:spcPts val="500"/>
                </a:spcBef>
                <a:buFont typeface="Arial" panose="020B0604020202020204" pitchFamily="34" charset="0"/>
                <a:buChar char="•"/>
                <a:defRPr sz="3200">
                  <a:solidFill>
                    <a:schemeClr val="tx2"/>
                  </a:solidFill>
                  <a:latin typeface="Arial" panose="020B0604020202020204" pitchFamily="34" charset="0"/>
                  <a:ea typeface="微软雅黑" panose="020B0503020204020204" charset="-122"/>
                </a:defRPr>
              </a:lvl1pPr>
              <a:lvl2pPr marL="431800" indent="-215900" eaLnBrk="0" hangingPunct="0">
                <a:lnSpc>
                  <a:spcPct val="110000"/>
                </a:lnSpc>
                <a:spcBef>
                  <a:spcPts val="400"/>
                </a:spcBef>
                <a:buFont typeface="Arial" panose="020B0604020202020204" pitchFamily="34" charset="0"/>
                <a:buChar char="–"/>
                <a:defRPr sz="1600">
                  <a:solidFill>
                    <a:schemeClr val="tx2"/>
                  </a:solidFill>
                  <a:latin typeface="Arial" panose="020B0604020202020204" pitchFamily="34" charset="0"/>
                  <a:ea typeface="微软雅黑" panose="020B0503020204020204" charset="-122"/>
                </a:defRPr>
              </a:lvl2pPr>
              <a:lvl3pPr marL="647700" indent="-179705" eaLnBrk="0" hangingPunct="0">
                <a:lnSpc>
                  <a:spcPct val="110000"/>
                </a:lnSpc>
                <a:spcBef>
                  <a:spcPts val="400"/>
                </a:spcBef>
                <a:buFont typeface="Arial" panose="020B0604020202020204" pitchFamily="34" charset="0"/>
                <a:buChar char="•"/>
                <a:defRPr sz="1600">
                  <a:solidFill>
                    <a:schemeClr val="tx2"/>
                  </a:solidFill>
                  <a:latin typeface="Arial" panose="020B0604020202020204" pitchFamily="34" charset="0"/>
                  <a:ea typeface="微软雅黑" panose="020B0503020204020204" charset="-122"/>
                </a:defRPr>
              </a:lvl3pPr>
              <a:lvl4pPr marL="863600" indent="-215900" eaLnBrk="0" hangingPunct="0">
                <a:lnSpc>
                  <a:spcPct val="110000"/>
                </a:lnSpc>
                <a:spcBef>
                  <a:spcPts val="400"/>
                </a:spcBef>
                <a:buFont typeface="Arial" panose="020B0604020202020204" pitchFamily="34" charset="0"/>
                <a:buChar char="–"/>
                <a:defRPr sz="1600">
                  <a:solidFill>
                    <a:schemeClr val="tx2"/>
                  </a:solidFill>
                  <a:latin typeface="Arial" panose="020B0604020202020204" pitchFamily="34" charset="0"/>
                  <a:ea typeface="微软雅黑" panose="020B0503020204020204" charset="-122"/>
                </a:defRPr>
              </a:lvl4pPr>
              <a:lvl5pPr marL="2057400" indent="-228600" eaLnBrk="0" hangingPunct="0">
                <a:lnSpc>
                  <a:spcPct val="110000"/>
                </a:lnSpc>
                <a:spcBef>
                  <a:spcPct val="20000"/>
                </a:spcBef>
                <a:buFont typeface="Arial" panose="020B0604020202020204" pitchFamily="34" charset="0"/>
                <a:buChar char="»"/>
                <a:defRPr sz="1600">
                  <a:solidFill>
                    <a:srgbClr val="3B3837"/>
                  </a:solidFill>
                  <a:latin typeface="Arial" panose="020B0604020202020204" pitchFamily="34" charset="0"/>
                  <a:ea typeface="黑体" panose="02010609060101010101" pitchFamily="2" charset="-122"/>
                </a:defRPr>
              </a:lvl5pPr>
              <a:lvl6pPr marL="2514600" indent="-228600" eaLnBrk="0" fontAlgn="base" hangingPunct="0">
                <a:lnSpc>
                  <a:spcPct val="110000"/>
                </a:lnSpc>
                <a:spcBef>
                  <a:spcPct val="20000"/>
                </a:spcBef>
                <a:spcAft>
                  <a:spcPct val="0"/>
                </a:spcAft>
                <a:buFont typeface="Arial" panose="020B0604020202020204" pitchFamily="34" charset="0"/>
                <a:buChar char="»"/>
                <a:defRPr sz="1600">
                  <a:solidFill>
                    <a:srgbClr val="3B3837"/>
                  </a:solidFill>
                  <a:latin typeface="Arial" panose="020B0604020202020204" pitchFamily="34" charset="0"/>
                  <a:ea typeface="黑体" panose="02010609060101010101" pitchFamily="2" charset="-122"/>
                </a:defRPr>
              </a:lvl6pPr>
              <a:lvl7pPr marL="2971800" indent="-228600" eaLnBrk="0" fontAlgn="base" hangingPunct="0">
                <a:lnSpc>
                  <a:spcPct val="110000"/>
                </a:lnSpc>
                <a:spcBef>
                  <a:spcPct val="20000"/>
                </a:spcBef>
                <a:spcAft>
                  <a:spcPct val="0"/>
                </a:spcAft>
                <a:buFont typeface="Arial" panose="020B0604020202020204" pitchFamily="34" charset="0"/>
                <a:buChar char="»"/>
                <a:defRPr sz="1600">
                  <a:solidFill>
                    <a:srgbClr val="3B3837"/>
                  </a:solidFill>
                  <a:latin typeface="Arial" panose="020B0604020202020204" pitchFamily="34" charset="0"/>
                  <a:ea typeface="黑体" panose="02010609060101010101" pitchFamily="2" charset="-122"/>
                </a:defRPr>
              </a:lvl7pPr>
              <a:lvl8pPr marL="3429000" indent="-228600" eaLnBrk="0" fontAlgn="base" hangingPunct="0">
                <a:lnSpc>
                  <a:spcPct val="110000"/>
                </a:lnSpc>
                <a:spcBef>
                  <a:spcPct val="20000"/>
                </a:spcBef>
                <a:spcAft>
                  <a:spcPct val="0"/>
                </a:spcAft>
                <a:buFont typeface="Arial" panose="020B0604020202020204" pitchFamily="34" charset="0"/>
                <a:buChar char="»"/>
                <a:defRPr sz="1600">
                  <a:solidFill>
                    <a:srgbClr val="3B3837"/>
                  </a:solidFill>
                  <a:latin typeface="Arial" panose="020B0604020202020204" pitchFamily="34" charset="0"/>
                  <a:ea typeface="黑体" panose="02010609060101010101" pitchFamily="2" charset="-122"/>
                </a:defRPr>
              </a:lvl8pPr>
              <a:lvl9pPr marL="3886200" indent="-228600" eaLnBrk="0" fontAlgn="base" hangingPunct="0">
                <a:lnSpc>
                  <a:spcPct val="110000"/>
                </a:lnSpc>
                <a:spcBef>
                  <a:spcPct val="20000"/>
                </a:spcBef>
                <a:spcAft>
                  <a:spcPct val="0"/>
                </a:spcAft>
                <a:buFont typeface="Arial" panose="020B0604020202020204" pitchFamily="34" charset="0"/>
                <a:buChar char="»"/>
                <a:defRPr sz="1600">
                  <a:solidFill>
                    <a:srgbClr val="3B3837"/>
                  </a:solidFill>
                  <a:latin typeface="Arial" panose="020B0604020202020204" pitchFamily="34" charset="0"/>
                  <a:ea typeface="黑体" panose="02010609060101010101" pitchFamily="2" charset="-122"/>
                </a:defRPr>
              </a:lvl9pPr>
            </a:lstStyle>
            <a:p>
              <a:pPr marL="0" marR="0" lvl="0" indent="0" algn="ctr" defTabSz="914400" eaLnBrk="1" fontAlgn="auto" latinLnBrk="0" hangingPunct="1">
                <a:lnSpc>
                  <a:spcPct val="100000"/>
                </a:lnSpc>
                <a:spcBef>
                  <a:spcPct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pitchFamily="34" charset="0"/>
                <a:ea typeface="黑体" panose="02010609060101010101" pitchFamily="2" charset="-122"/>
              </a:endParaRPr>
            </a:p>
          </p:txBody>
        </p:sp>
        <p:cxnSp>
          <p:nvCxnSpPr>
            <p:cNvPr id="10" name="直接连接符 5"/>
            <p:cNvCxnSpPr>
              <a:cxnSpLocks noChangeShapeType="1"/>
            </p:cNvCxnSpPr>
            <p:nvPr/>
          </p:nvCxnSpPr>
          <p:spPr bwMode="auto">
            <a:xfrm>
              <a:off x="465138" y="776288"/>
              <a:ext cx="0" cy="584200"/>
            </a:xfrm>
            <a:prstGeom prst="line">
              <a:avLst/>
            </a:prstGeom>
            <a:noFill/>
            <a:ln w="38100" algn="ctr">
              <a:solidFill>
                <a:srgbClr val="FFFFFF"/>
              </a:solidFill>
              <a:round/>
            </a:ln>
            <a:extLst>
              <a:ext uri="{909E8E84-426E-40DD-AFC4-6F175D3DCCD1}">
                <a14:hiddenFill xmlns:a14="http://schemas.microsoft.com/office/drawing/2010/main">
                  <a:noFill/>
                </a14:hiddenFill>
              </a:ext>
            </a:extLst>
          </p:spPr>
        </p:cxnSp>
        <p:sp>
          <p:nvSpPr>
            <p:cNvPr id="11" name="燕尾形 13"/>
            <p:cNvSpPr/>
            <p:nvPr/>
          </p:nvSpPr>
          <p:spPr>
            <a:xfrm>
              <a:off x="593725" y="865188"/>
              <a:ext cx="215900" cy="360363"/>
            </a:xfrm>
            <a:prstGeom prst="chevron">
              <a:avLst/>
            </a:prstGeom>
            <a:solidFill>
              <a:srgbClr val="FFFFFF"/>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4A86"/>
                </a:solidFill>
                <a:effectLst/>
                <a:uLnTx/>
                <a:uFillTx/>
                <a:latin typeface="Arial" panose="020B0604020202020204"/>
                <a:ea typeface="黑体" panose="02010609060101010101" pitchFamily="2" charset="-122"/>
                <a:cs typeface="+mn-cs"/>
              </a:endParaRPr>
            </a:p>
          </p:txBody>
        </p:sp>
      </p:grpSp>
      <p:sp>
        <p:nvSpPr>
          <p:cNvPr id="15" name="图文框 14"/>
          <p:cNvSpPr/>
          <p:nvPr/>
        </p:nvSpPr>
        <p:spPr>
          <a:xfrm>
            <a:off x="948055" y="624205"/>
            <a:ext cx="7820025" cy="309245"/>
          </a:xfrm>
          <a:prstGeom prst="frame">
            <a:avLst>
              <a:gd name="adj1" fmla="val 13041"/>
            </a:avLst>
          </a:prstGeom>
          <a:solidFill>
            <a:srgbClr val="FFFFFF">
              <a:lumMod val="75000"/>
            </a:srgbClr>
          </a:solidFill>
          <a:ln w="25400" cap="flat" cmpd="sng" algn="ctr">
            <a:noFill/>
            <a:prstDash val="solid"/>
          </a:ln>
          <a:effectLst/>
        </p:spPr>
        <p:txBody>
          <a:bodyPr anchor="ctr"/>
          <a:lstStyle/>
          <a:p>
            <a:pPr marL="0" marR="0" lvl="0" algn="l" defTabSz="914400" eaLnBrk="1" fontAlgn="auto" latinLnBrk="0" hangingPunct="1">
              <a:lnSpc>
                <a:spcPct val="100000"/>
              </a:lnSpc>
              <a:spcBef>
                <a:spcPts val="0"/>
              </a:spcBef>
              <a:spcAft>
                <a:spcPts val="0"/>
              </a:spcAft>
              <a:buClrTx/>
              <a:buSzTx/>
              <a:buFontTx/>
              <a:buNone/>
              <a:defRPr/>
            </a:pPr>
            <a:r>
              <a:rPr lang="en-US" altLang="zh-CN" sz="1600" b="1" kern="0" noProof="0" dirty="0">
                <a:ln>
                  <a:noFill/>
                </a:ln>
                <a:solidFill>
                  <a:srgbClr val="000000"/>
                </a:solidFill>
                <a:effectLst/>
                <a:uLnTx/>
                <a:uFillTx/>
                <a:latin typeface="微软雅黑" panose="020B0503020204020204" charset="-122"/>
                <a:ea typeface="微软雅黑" panose="020B0503020204020204" charset="-122"/>
                <a:sym typeface="+mn-ea"/>
              </a:rPr>
              <a:t>1</a:t>
            </a:r>
            <a:r>
              <a:rPr lang="zh-CN" altLang="en-US" sz="1600" b="1" kern="0" noProof="0" dirty="0">
                <a:ln>
                  <a:noFill/>
                </a:ln>
                <a:solidFill>
                  <a:srgbClr val="000000"/>
                </a:solidFill>
                <a:effectLst/>
                <a:uLnTx/>
                <a:uFillTx/>
                <a:latin typeface="微软雅黑" panose="020B0503020204020204" charset="-122"/>
                <a:ea typeface="微软雅黑" panose="020B0503020204020204" charset="-122"/>
                <a:sym typeface="+mn-ea"/>
              </a:rPr>
              <a:t>、成果技术内容介绍</a:t>
            </a:r>
            <a:endParaRPr kumimoji="0" lang="zh-CN" altLang="en-US" sz="1600" b="1" i="0" u="none" strike="noStrike" kern="0" cap="none" spc="0" normalizeH="0" baseline="0" noProof="0" dirty="0">
              <a:ln>
                <a:noFill/>
              </a:ln>
              <a:solidFill>
                <a:srgbClr val="000000"/>
              </a:solidFill>
              <a:effectLst/>
              <a:uLnTx/>
              <a:uFillTx/>
              <a:latin typeface="微软雅黑" panose="020B0503020204020204" charset="-122"/>
              <a:ea typeface="微软雅黑" panose="020B0503020204020204" charset="-122"/>
              <a:sym typeface="+mn-ea"/>
            </a:endParaRPr>
          </a:p>
        </p:txBody>
      </p:sp>
      <p:sp>
        <p:nvSpPr>
          <p:cNvPr id="3" name="文本框 2"/>
          <p:cNvSpPr txBox="1"/>
          <p:nvPr/>
        </p:nvSpPr>
        <p:spPr>
          <a:xfrm>
            <a:off x="309245" y="1060450"/>
            <a:ext cx="1164590" cy="306705"/>
          </a:xfrm>
          <a:prstGeom prst="rect">
            <a:avLst/>
          </a:prstGeom>
          <a:noFill/>
        </p:spPr>
        <p:txBody>
          <a:bodyPr wrap="none" rtlCol="0">
            <a:spAutoFit/>
          </a:bodyPr>
          <a:p>
            <a:pPr defTabSz="914400" fontAlgn="auto">
              <a:spcBef>
                <a:spcPts val="0"/>
              </a:spcBef>
              <a:spcAft>
                <a:spcPts val="0"/>
              </a:spcAft>
              <a:buClrTx/>
              <a:buSzTx/>
              <a:buFontTx/>
              <a:defRPr/>
            </a:pPr>
            <a:r>
              <a:rPr lang="zh-CN" altLang="en-US" sz="1400" b="1" kern="0" noProof="0" dirty="0">
                <a:solidFill>
                  <a:srgbClr val="160B11"/>
                </a:solidFill>
                <a:latin typeface="微软雅黑" panose="020B0503020204020204" charset="-122"/>
                <a:ea typeface="微软雅黑" panose="020B0503020204020204" charset="-122"/>
                <a:cs typeface="微软雅黑" panose="020B0503020204020204" charset="-122"/>
              </a:rPr>
              <a:t>1.</a:t>
            </a:r>
            <a:r>
              <a:rPr lang="en-US" altLang="zh-CN" sz="1400" b="1" kern="0" noProof="0" dirty="0">
                <a:solidFill>
                  <a:srgbClr val="160B11"/>
                </a:solidFill>
                <a:latin typeface="微软雅黑" panose="020B0503020204020204" charset="-122"/>
                <a:ea typeface="微软雅黑" panose="020B0503020204020204" charset="-122"/>
                <a:cs typeface="微软雅黑" panose="020B0503020204020204" charset="-122"/>
              </a:rPr>
              <a:t>2</a:t>
            </a:r>
            <a:r>
              <a:rPr lang="zh-CN" altLang="en-US" sz="1400" b="1" kern="0" noProof="0" dirty="0">
                <a:solidFill>
                  <a:srgbClr val="160B11"/>
                </a:solidFill>
                <a:latin typeface="微软雅黑" panose="020B0503020204020204" charset="-122"/>
                <a:ea typeface="微软雅黑" panose="020B0503020204020204" charset="-122"/>
                <a:cs typeface="微软雅黑" panose="020B0503020204020204" charset="-122"/>
              </a:rPr>
              <a:t>成果内容</a:t>
            </a:r>
            <a:endParaRPr lang="zh-CN" altLang="en-US" sz="1400" b="1" kern="0" noProof="0" dirty="0">
              <a:solidFill>
                <a:srgbClr val="160B11"/>
              </a:solidFill>
              <a:latin typeface="微软雅黑" panose="020B0503020204020204" charset="-122"/>
              <a:ea typeface="微软雅黑" panose="020B0503020204020204" charset="-122"/>
              <a:cs typeface="微软雅黑" panose="020B0503020204020204" charset="-122"/>
            </a:endParaRPr>
          </a:p>
        </p:txBody>
      </p:sp>
      <p:sp>
        <p:nvSpPr>
          <p:cNvPr id="100" name="文本框 99"/>
          <p:cNvSpPr txBox="1"/>
          <p:nvPr/>
        </p:nvSpPr>
        <p:spPr>
          <a:xfrm>
            <a:off x="2123440" y="1060450"/>
            <a:ext cx="4570095" cy="521970"/>
          </a:xfrm>
          <a:prstGeom prst="rect">
            <a:avLst/>
          </a:prstGeom>
          <a:noFill/>
          <a:ln w="9525">
            <a:noFill/>
          </a:ln>
        </p:spPr>
        <p:txBody>
          <a:bodyPr wrap="square">
            <a:spAutoFit/>
          </a:bodyPr>
          <a:p>
            <a:pPr marL="0" indent="266700" algn="ctr"/>
            <a:r>
              <a:rPr lang="zh-CN" altLang="en-US" sz="1400" b="1">
                <a:solidFill>
                  <a:srgbClr val="160B11"/>
                </a:solidFill>
                <a:latin typeface="微软雅黑" panose="020B0503020204020204" charset="-122"/>
                <a:ea typeface="微软雅黑" panose="020B0503020204020204" charset="-122"/>
              </a:rPr>
              <a:t>网络节点布置调整效果</a:t>
            </a:r>
            <a:r>
              <a:rPr lang="zh-CN" altLang="en-US" sz="1400" b="1">
                <a:solidFill>
                  <a:srgbClr val="160B11"/>
                </a:solidFill>
                <a:latin typeface="微软雅黑" panose="020B0503020204020204" charset="-122"/>
                <a:ea typeface="微软雅黑" panose="020B0503020204020204" charset="-122"/>
                <a:sym typeface="+mn-ea"/>
              </a:rPr>
              <a:t>（安全系统总线为例）</a:t>
            </a:r>
            <a:endParaRPr lang="zh-CN" altLang="en-US" sz="1400" b="1">
              <a:solidFill>
                <a:srgbClr val="160B11"/>
              </a:solidFill>
              <a:latin typeface="微软雅黑" panose="020B0503020204020204" charset="-122"/>
              <a:ea typeface="微软雅黑" panose="020B0503020204020204" charset="-122"/>
            </a:endParaRPr>
          </a:p>
          <a:p>
            <a:pPr marL="0" indent="266700" algn="ctr"/>
            <a:endParaRPr lang="zh-CN" altLang="en-US" sz="1400" b="1">
              <a:solidFill>
                <a:srgbClr val="160B11"/>
              </a:solidFill>
              <a:latin typeface="微软雅黑" panose="020B0503020204020204" charset="-122"/>
              <a:ea typeface="微软雅黑" panose="020B0503020204020204" charset="-122"/>
            </a:endParaRPr>
          </a:p>
        </p:txBody>
      </p:sp>
      <p:graphicFrame>
        <p:nvGraphicFramePr>
          <p:cNvPr id="2" name="对象 -2147482619"/>
          <p:cNvGraphicFramePr>
            <a:graphicFrameLocks noChangeAspect="1"/>
          </p:cNvGraphicFramePr>
          <p:nvPr/>
        </p:nvGraphicFramePr>
        <p:xfrm>
          <a:off x="3923348" y="1419860"/>
          <a:ext cx="5019675" cy="3248025"/>
        </p:xfrm>
        <a:graphic>
          <a:graphicData uri="http://schemas.openxmlformats.org/presentationml/2006/ole">
            <mc:AlternateContent xmlns:mc="http://schemas.openxmlformats.org/markup-compatibility/2006">
              <mc:Choice xmlns:v="urn:schemas-microsoft-com:vml" Requires="v">
                <p:oleObj spid="_x0000_s3076" name="" r:id="rId1" imgW="12446000" imgH="8026400" progId="Visio.Drawing.11">
                  <p:embed/>
                </p:oleObj>
              </mc:Choice>
              <mc:Fallback>
                <p:oleObj name="" r:id="rId1" imgW="12446000" imgH="8026400" progId="Visio.Drawing.11">
                  <p:embed/>
                  <p:pic>
                    <p:nvPicPr>
                      <p:cNvPr id="0" name="图片 3075"/>
                      <p:cNvPicPr/>
                      <p:nvPr/>
                    </p:nvPicPr>
                    <p:blipFill>
                      <a:blip r:embed="rId2"/>
                      <a:stretch>
                        <a:fillRect/>
                      </a:stretch>
                    </p:blipFill>
                    <p:spPr>
                      <a:xfrm>
                        <a:off x="3923348" y="1419860"/>
                        <a:ext cx="5019675" cy="3248025"/>
                      </a:xfrm>
                      <a:prstGeom prst="rect">
                        <a:avLst/>
                      </a:prstGeom>
                      <a:noFill/>
                      <a:ln w="38100">
                        <a:noFill/>
                        <a:miter/>
                      </a:ln>
                    </p:spPr>
                  </p:pic>
                </p:oleObj>
              </mc:Fallback>
            </mc:AlternateContent>
          </a:graphicData>
        </a:graphic>
      </p:graphicFrame>
      <p:sp>
        <p:nvSpPr>
          <p:cNvPr id="22" name="自由: 形状 3"/>
          <p:cNvSpPr/>
          <p:nvPr/>
        </p:nvSpPr>
        <p:spPr>
          <a:xfrm>
            <a:off x="593725" y="1564005"/>
            <a:ext cx="443230" cy="443230"/>
          </a:xfrm>
          <a:custGeom>
            <a:avLst/>
            <a:gdLst>
              <a:gd name="connsiteX0" fmla="*/ 475953 w 951907"/>
              <a:gd name="connsiteY0" fmla="*/ 0 h 951908"/>
              <a:gd name="connsiteX1" fmla="*/ 951907 w 951907"/>
              <a:gd name="connsiteY1" fmla="*/ 475954 h 951908"/>
              <a:gd name="connsiteX2" fmla="*/ 475953 w 951907"/>
              <a:gd name="connsiteY2" fmla="*/ 951908 h 951908"/>
              <a:gd name="connsiteX3" fmla="*/ 0 w 951907"/>
              <a:gd name="connsiteY3" fmla="*/ 475954 h 951908"/>
              <a:gd name="connsiteX4" fmla="*/ 475953 w 951907"/>
              <a:gd name="connsiteY4" fmla="*/ 0 h 9519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1907" h="951908">
                <a:moveTo>
                  <a:pt x="475953" y="0"/>
                </a:moveTo>
                <a:lnTo>
                  <a:pt x="951907" y="475954"/>
                </a:lnTo>
                <a:lnTo>
                  <a:pt x="475953" y="951908"/>
                </a:lnTo>
                <a:lnTo>
                  <a:pt x="0" y="475954"/>
                </a:lnTo>
                <a:lnTo>
                  <a:pt x="475953" y="0"/>
                </a:lnTo>
                <a:close/>
              </a:path>
            </a:pathLst>
          </a:custGeom>
          <a:solidFill>
            <a:srgbClr val="0B6863"/>
          </a:solidFill>
          <a:ln w="12700" cap="flat" cmpd="sng" algn="ctr">
            <a:noFill/>
            <a:prstDash val="solid"/>
            <a:miter lim="800000"/>
          </a:ln>
          <a:effectLst/>
          <a:extLst>
            <a:ext uri="{AF507438-7753-43E0-B8FC-AC1667EBCBE1}">
              <a14:hiddenEffects xmlns:a14="http://schemas.microsoft.com/office/drawing/2010/main">
                <a:effectLst>
                  <a:outerShdw blurRad="50800" dist="38100" dir="2700000" algn="tl" rotWithShape="0">
                    <a:prstClr val="black">
                      <a:alpha val="24000"/>
                    </a:prstClr>
                  </a:outerShdw>
                </a:effectLst>
              </a14:hiddenEffects>
            </a:ext>
          </a:ex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200" b="0" i="0" u="none" strike="noStrike" kern="0" cap="none" spc="0" normalizeH="0" baseline="0" noProof="0" dirty="0">
                <a:ln>
                  <a:noFill/>
                </a:ln>
                <a:solidFill>
                  <a:sysClr val="window" lastClr="FFFFFF"/>
                </a:solidFill>
                <a:effectLst/>
                <a:uLnTx/>
                <a:uFillTx/>
                <a:latin typeface="微软雅黑" panose="020B0503020204020204" charset="-122"/>
                <a:ea typeface="微软雅黑" panose="020B0503020204020204" charset="-122"/>
                <a:cs typeface="+mn-cs"/>
              </a:rPr>
              <a:t>01</a:t>
            </a:r>
            <a:endParaRPr kumimoji="0" lang="en-US" altLang="zh-CN" sz="1200" b="0" i="0" u="none" strike="noStrike" kern="0" cap="none" spc="0" normalizeH="0" baseline="0" noProof="0" dirty="0">
              <a:ln>
                <a:noFill/>
              </a:ln>
              <a:solidFill>
                <a:sysClr val="window" lastClr="FFFFFF"/>
              </a:solidFill>
              <a:effectLst/>
              <a:uLnTx/>
              <a:uFillTx/>
              <a:latin typeface="微软雅黑" panose="020B0503020204020204" charset="-122"/>
              <a:ea typeface="微软雅黑" panose="020B0503020204020204" charset="-122"/>
              <a:cs typeface="+mn-cs"/>
            </a:endParaRPr>
          </a:p>
        </p:txBody>
      </p:sp>
      <p:sp>
        <p:nvSpPr>
          <p:cNvPr id="5" name="自由: 形状 3"/>
          <p:cNvSpPr/>
          <p:nvPr/>
        </p:nvSpPr>
        <p:spPr>
          <a:xfrm>
            <a:off x="593725" y="2139950"/>
            <a:ext cx="443230" cy="443230"/>
          </a:xfrm>
          <a:custGeom>
            <a:avLst/>
            <a:gdLst>
              <a:gd name="connsiteX0" fmla="*/ 475953 w 951907"/>
              <a:gd name="connsiteY0" fmla="*/ 0 h 951908"/>
              <a:gd name="connsiteX1" fmla="*/ 951907 w 951907"/>
              <a:gd name="connsiteY1" fmla="*/ 475954 h 951908"/>
              <a:gd name="connsiteX2" fmla="*/ 475953 w 951907"/>
              <a:gd name="connsiteY2" fmla="*/ 951908 h 951908"/>
              <a:gd name="connsiteX3" fmla="*/ 0 w 951907"/>
              <a:gd name="connsiteY3" fmla="*/ 475954 h 951908"/>
              <a:gd name="connsiteX4" fmla="*/ 475953 w 951907"/>
              <a:gd name="connsiteY4" fmla="*/ 0 h 9519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1907" h="951908">
                <a:moveTo>
                  <a:pt x="475953" y="0"/>
                </a:moveTo>
                <a:lnTo>
                  <a:pt x="951907" y="475954"/>
                </a:lnTo>
                <a:lnTo>
                  <a:pt x="475953" y="951908"/>
                </a:lnTo>
                <a:lnTo>
                  <a:pt x="0" y="475954"/>
                </a:lnTo>
                <a:lnTo>
                  <a:pt x="475953" y="0"/>
                </a:lnTo>
                <a:close/>
              </a:path>
            </a:pathLst>
          </a:custGeom>
          <a:solidFill>
            <a:srgbClr val="92D050"/>
          </a:solidFill>
          <a:ln w="12700" cap="flat" cmpd="sng" algn="ctr">
            <a:noFill/>
            <a:prstDash val="solid"/>
            <a:miter lim="800000"/>
          </a:ln>
          <a:effectLst/>
          <a:extLst>
            <a:ext uri="{AF507438-7753-43E0-B8FC-AC1667EBCBE1}">
              <a14:hiddenEffects xmlns:a14="http://schemas.microsoft.com/office/drawing/2010/main">
                <a:effectLst>
                  <a:outerShdw blurRad="50800" dist="38100" dir="2700000" algn="tl" rotWithShape="0">
                    <a:prstClr val="black">
                      <a:alpha val="24000"/>
                    </a:prstClr>
                  </a:outerShdw>
                </a:effectLst>
              </a14:hiddenEffects>
            </a:ext>
          </a:ex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200" b="0" i="0" u="none" strike="noStrike" kern="0" cap="none" spc="0" normalizeH="0" baseline="0" noProof="0" dirty="0">
                <a:ln>
                  <a:noFill/>
                </a:ln>
                <a:solidFill>
                  <a:sysClr val="window" lastClr="FFFFFF"/>
                </a:solidFill>
                <a:effectLst/>
                <a:uLnTx/>
                <a:uFillTx/>
                <a:latin typeface="微软雅黑" panose="020B0503020204020204" charset="-122"/>
                <a:ea typeface="微软雅黑" panose="020B0503020204020204" charset="-122"/>
                <a:cs typeface="+mn-cs"/>
              </a:rPr>
              <a:t>02</a:t>
            </a:r>
            <a:endParaRPr kumimoji="0" lang="en-US" altLang="zh-CN" sz="1200" b="0" i="0" u="none" strike="noStrike" kern="0" cap="none" spc="0" normalizeH="0" baseline="0" noProof="0" dirty="0">
              <a:ln>
                <a:noFill/>
              </a:ln>
              <a:solidFill>
                <a:sysClr val="window" lastClr="FFFFFF"/>
              </a:solidFill>
              <a:effectLst/>
              <a:uLnTx/>
              <a:uFillTx/>
              <a:latin typeface="微软雅黑" panose="020B0503020204020204" charset="-122"/>
              <a:ea typeface="微软雅黑" panose="020B0503020204020204" charset="-122"/>
              <a:cs typeface="+mn-cs"/>
            </a:endParaRPr>
          </a:p>
        </p:txBody>
      </p:sp>
      <p:sp>
        <p:nvSpPr>
          <p:cNvPr id="6" name="自由: 形状 3"/>
          <p:cNvSpPr/>
          <p:nvPr/>
        </p:nvSpPr>
        <p:spPr>
          <a:xfrm>
            <a:off x="593725" y="2715895"/>
            <a:ext cx="443230" cy="443230"/>
          </a:xfrm>
          <a:custGeom>
            <a:avLst/>
            <a:gdLst>
              <a:gd name="connsiteX0" fmla="*/ 475953 w 951907"/>
              <a:gd name="connsiteY0" fmla="*/ 0 h 951908"/>
              <a:gd name="connsiteX1" fmla="*/ 951907 w 951907"/>
              <a:gd name="connsiteY1" fmla="*/ 475954 h 951908"/>
              <a:gd name="connsiteX2" fmla="*/ 475953 w 951907"/>
              <a:gd name="connsiteY2" fmla="*/ 951908 h 951908"/>
              <a:gd name="connsiteX3" fmla="*/ 0 w 951907"/>
              <a:gd name="connsiteY3" fmla="*/ 475954 h 951908"/>
              <a:gd name="connsiteX4" fmla="*/ 475953 w 951907"/>
              <a:gd name="connsiteY4" fmla="*/ 0 h 9519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1907" h="951908">
                <a:moveTo>
                  <a:pt x="475953" y="0"/>
                </a:moveTo>
                <a:lnTo>
                  <a:pt x="951907" y="475954"/>
                </a:lnTo>
                <a:lnTo>
                  <a:pt x="475953" y="951908"/>
                </a:lnTo>
                <a:lnTo>
                  <a:pt x="0" y="475954"/>
                </a:lnTo>
                <a:lnTo>
                  <a:pt x="475953" y="0"/>
                </a:lnTo>
                <a:close/>
              </a:path>
            </a:pathLst>
          </a:custGeom>
          <a:solidFill>
            <a:srgbClr val="0B6863"/>
          </a:solidFill>
          <a:ln w="12700" cap="flat" cmpd="sng" algn="ctr">
            <a:noFill/>
            <a:prstDash val="solid"/>
            <a:miter lim="800000"/>
          </a:ln>
          <a:effectLst/>
          <a:extLst>
            <a:ext uri="{AF507438-7753-43E0-B8FC-AC1667EBCBE1}">
              <a14:hiddenEffects xmlns:a14="http://schemas.microsoft.com/office/drawing/2010/main">
                <a:effectLst>
                  <a:outerShdw blurRad="50800" dist="38100" dir="2700000" algn="tl" rotWithShape="0">
                    <a:prstClr val="black">
                      <a:alpha val="24000"/>
                    </a:prstClr>
                  </a:outerShdw>
                </a:effectLst>
              </a14:hiddenEffects>
            </a:ext>
          </a:ex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200" b="0" i="0" u="none" strike="noStrike" kern="0" cap="none" spc="0" normalizeH="0" baseline="0" noProof="0" dirty="0">
                <a:ln>
                  <a:noFill/>
                </a:ln>
                <a:solidFill>
                  <a:sysClr val="window" lastClr="FFFFFF"/>
                </a:solidFill>
                <a:effectLst/>
                <a:uLnTx/>
                <a:uFillTx/>
                <a:latin typeface="微软雅黑" panose="020B0503020204020204" charset="-122"/>
                <a:ea typeface="微软雅黑" panose="020B0503020204020204" charset="-122"/>
                <a:cs typeface="+mn-cs"/>
              </a:rPr>
              <a:t>03</a:t>
            </a:r>
            <a:endParaRPr kumimoji="0" lang="en-US" altLang="zh-CN" sz="1200" b="0" i="0" u="none" strike="noStrike" kern="0" cap="none" spc="0" normalizeH="0" baseline="0" noProof="0" dirty="0">
              <a:ln>
                <a:noFill/>
              </a:ln>
              <a:solidFill>
                <a:sysClr val="window" lastClr="FFFFFF"/>
              </a:solidFill>
              <a:effectLst/>
              <a:uLnTx/>
              <a:uFillTx/>
              <a:latin typeface="微软雅黑" panose="020B0503020204020204" charset="-122"/>
              <a:ea typeface="微软雅黑" panose="020B0503020204020204" charset="-122"/>
              <a:cs typeface="+mn-cs"/>
            </a:endParaRPr>
          </a:p>
        </p:txBody>
      </p:sp>
      <p:sp>
        <p:nvSpPr>
          <p:cNvPr id="7" name="自由: 形状 3"/>
          <p:cNvSpPr/>
          <p:nvPr/>
        </p:nvSpPr>
        <p:spPr>
          <a:xfrm>
            <a:off x="593725" y="3258820"/>
            <a:ext cx="443230" cy="443230"/>
          </a:xfrm>
          <a:custGeom>
            <a:avLst/>
            <a:gdLst>
              <a:gd name="connsiteX0" fmla="*/ 475953 w 951907"/>
              <a:gd name="connsiteY0" fmla="*/ 0 h 951908"/>
              <a:gd name="connsiteX1" fmla="*/ 951907 w 951907"/>
              <a:gd name="connsiteY1" fmla="*/ 475954 h 951908"/>
              <a:gd name="connsiteX2" fmla="*/ 475953 w 951907"/>
              <a:gd name="connsiteY2" fmla="*/ 951908 h 951908"/>
              <a:gd name="connsiteX3" fmla="*/ 0 w 951907"/>
              <a:gd name="connsiteY3" fmla="*/ 475954 h 951908"/>
              <a:gd name="connsiteX4" fmla="*/ 475953 w 951907"/>
              <a:gd name="connsiteY4" fmla="*/ 0 h 9519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1907" h="951908">
                <a:moveTo>
                  <a:pt x="475953" y="0"/>
                </a:moveTo>
                <a:lnTo>
                  <a:pt x="951907" y="475954"/>
                </a:lnTo>
                <a:lnTo>
                  <a:pt x="475953" y="951908"/>
                </a:lnTo>
                <a:lnTo>
                  <a:pt x="0" y="475954"/>
                </a:lnTo>
                <a:lnTo>
                  <a:pt x="475953" y="0"/>
                </a:lnTo>
                <a:close/>
              </a:path>
            </a:pathLst>
          </a:custGeom>
          <a:solidFill>
            <a:srgbClr val="92D050"/>
          </a:solidFill>
          <a:ln w="12700" cap="flat" cmpd="sng" algn="ctr">
            <a:noFill/>
            <a:prstDash val="solid"/>
            <a:miter lim="800000"/>
          </a:ln>
          <a:effectLst/>
          <a:extLst>
            <a:ext uri="{AF507438-7753-43E0-B8FC-AC1667EBCBE1}">
              <a14:hiddenEffects xmlns:a14="http://schemas.microsoft.com/office/drawing/2010/main">
                <a:effectLst>
                  <a:outerShdw blurRad="50800" dist="38100" dir="2700000" algn="tl" rotWithShape="0">
                    <a:prstClr val="black">
                      <a:alpha val="24000"/>
                    </a:prstClr>
                  </a:outerShdw>
                </a:effectLst>
              </a14:hiddenEffects>
            </a:ext>
          </a:ex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200" b="0" i="0" u="none" strike="noStrike" kern="0" cap="none" spc="0" normalizeH="0" baseline="0" noProof="0" dirty="0">
                <a:ln>
                  <a:noFill/>
                </a:ln>
                <a:solidFill>
                  <a:sysClr val="window" lastClr="FFFFFF"/>
                </a:solidFill>
                <a:effectLst/>
                <a:uLnTx/>
                <a:uFillTx/>
                <a:latin typeface="微软雅黑" panose="020B0503020204020204" charset="-122"/>
                <a:ea typeface="微软雅黑" panose="020B0503020204020204" charset="-122"/>
                <a:cs typeface="+mn-cs"/>
              </a:rPr>
              <a:t>04</a:t>
            </a:r>
            <a:endParaRPr kumimoji="0" lang="en-US" altLang="zh-CN" sz="1200" b="0" i="0" u="none" strike="noStrike" kern="0" cap="none" spc="0" normalizeH="0" baseline="0" noProof="0" dirty="0">
              <a:ln>
                <a:noFill/>
              </a:ln>
              <a:solidFill>
                <a:sysClr val="window" lastClr="FFFFFF"/>
              </a:solidFill>
              <a:effectLst/>
              <a:uLnTx/>
              <a:uFillTx/>
              <a:latin typeface="微软雅黑" panose="020B0503020204020204" charset="-122"/>
              <a:ea typeface="微软雅黑" panose="020B0503020204020204" charset="-122"/>
              <a:cs typeface="+mn-cs"/>
            </a:endParaRPr>
          </a:p>
        </p:txBody>
      </p:sp>
      <p:sp>
        <p:nvSpPr>
          <p:cNvPr id="12" name="自由: 形状 3"/>
          <p:cNvSpPr/>
          <p:nvPr/>
        </p:nvSpPr>
        <p:spPr>
          <a:xfrm>
            <a:off x="611505" y="3797300"/>
            <a:ext cx="443230" cy="443230"/>
          </a:xfrm>
          <a:custGeom>
            <a:avLst/>
            <a:gdLst>
              <a:gd name="connsiteX0" fmla="*/ 475953 w 951907"/>
              <a:gd name="connsiteY0" fmla="*/ 0 h 951908"/>
              <a:gd name="connsiteX1" fmla="*/ 951907 w 951907"/>
              <a:gd name="connsiteY1" fmla="*/ 475954 h 951908"/>
              <a:gd name="connsiteX2" fmla="*/ 475953 w 951907"/>
              <a:gd name="connsiteY2" fmla="*/ 951908 h 951908"/>
              <a:gd name="connsiteX3" fmla="*/ 0 w 951907"/>
              <a:gd name="connsiteY3" fmla="*/ 475954 h 951908"/>
              <a:gd name="connsiteX4" fmla="*/ 475953 w 951907"/>
              <a:gd name="connsiteY4" fmla="*/ 0 h 9519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1907" h="951908">
                <a:moveTo>
                  <a:pt x="475953" y="0"/>
                </a:moveTo>
                <a:lnTo>
                  <a:pt x="951907" y="475954"/>
                </a:lnTo>
                <a:lnTo>
                  <a:pt x="475953" y="951908"/>
                </a:lnTo>
                <a:lnTo>
                  <a:pt x="0" y="475954"/>
                </a:lnTo>
                <a:lnTo>
                  <a:pt x="475953" y="0"/>
                </a:lnTo>
                <a:close/>
              </a:path>
            </a:pathLst>
          </a:custGeom>
          <a:solidFill>
            <a:srgbClr val="0B6863"/>
          </a:solidFill>
          <a:ln w="12700" cap="flat" cmpd="sng" algn="ctr">
            <a:noFill/>
            <a:prstDash val="solid"/>
            <a:miter lim="800000"/>
          </a:ln>
          <a:effectLst/>
          <a:extLst>
            <a:ext uri="{AF507438-7753-43E0-B8FC-AC1667EBCBE1}">
              <a14:hiddenEffects xmlns:a14="http://schemas.microsoft.com/office/drawing/2010/main">
                <a:effectLst>
                  <a:outerShdw blurRad="50800" dist="38100" dir="2700000" algn="tl" rotWithShape="0">
                    <a:prstClr val="black">
                      <a:alpha val="24000"/>
                    </a:prstClr>
                  </a:outerShdw>
                </a:effectLst>
              </a14:hiddenEffects>
            </a:ext>
          </a:ex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200" b="0" i="0" u="none" strike="noStrike" kern="0" cap="none" spc="0" normalizeH="0" baseline="0" noProof="0" dirty="0">
                <a:ln>
                  <a:noFill/>
                </a:ln>
                <a:solidFill>
                  <a:sysClr val="window" lastClr="FFFFFF"/>
                </a:solidFill>
                <a:effectLst/>
                <a:uLnTx/>
                <a:uFillTx/>
                <a:latin typeface="微软雅黑" panose="020B0503020204020204" charset="-122"/>
                <a:ea typeface="微软雅黑" panose="020B0503020204020204" charset="-122"/>
                <a:cs typeface="+mn-cs"/>
              </a:rPr>
              <a:t>05</a:t>
            </a:r>
            <a:endParaRPr kumimoji="0" lang="en-US" altLang="zh-CN" sz="1200" b="0" i="0" u="none" strike="noStrike" kern="0" cap="none" spc="0" normalizeH="0" baseline="0" noProof="0" dirty="0">
              <a:ln>
                <a:noFill/>
              </a:ln>
              <a:solidFill>
                <a:sysClr val="window" lastClr="FFFFFF"/>
              </a:solidFill>
              <a:effectLst/>
              <a:uLnTx/>
              <a:uFillTx/>
              <a:latin typeface="微软雅黑" panose="020B0503020204020204" charset="-122"/>
              <a:ea typeface="微软雅黑" panose="020B0503020204020204" charset="-122"/>
              <a:cs typeface="+mn-cs"/>
            </a:endParaRPr>
          </a:p>
        </p:txBody>
      </p:sp>
      <p:sp>
        <p:nvSpPr>
          <p:cNvPr id="14" name="文本框 13"/>
          <p:cNvSpPr txBox="1"/>
          <p:nvPr/>
        </p:nvSpPr>
        <p:spPr>
          <a:xfrm>
            <a:off x="1115695" y="1636395"/>
            <a:ext cx="2990850" cy="245110"/>
          </a:xfrm>
          <a:prstGeom prst="rect">
            <a:avLst/>
          </a:prstGeom>
          <a:noFill/>
        </p:spPr>
        <p:txBody>
          <a:bodyPr wrap="none" rtlCol="0" anchor="t">
            <a:spAutoFit/>
          </a:bodyPr>
          <a:p>
            <a:r>
              <a:rPr lang="zh-CN" sz="1000" b="1">
                <a:solidFill>
                  <a:srgbClr val="160B11"/>
                </a:solidFill>
                <a:latin typeface="微软雅黑" panose="020B0503020204020204" charset="-122"/>
                <a:ea typeface="微软雅黑" panose="020B0503020204020204" charset="-122"/>
                <a:sym typeface="+mn-ea"/>
              </a:rPr>
              <a:t>单一母线电源故障不影响其余网络节点通讯功能。</a:t>
            </a:r>
            <a:endParaRPr lang="zh-CN" altLang="en-US" sz="1000" b="1">
              <a:solidFill>
                <a:srgbClr val="160B11"/>
              </a:solidFill>
              <a:latin typeface="微软雅黑" panose="020B0503020204020204" charset="-122"/>
              <a:ea typeface="微软雅黑" panose="020B0503020204020204" charset="-122"/>
              <a:sym typeface="+mn-ea"/>
            </a:endParaRPr>
          </a:p>
        </p:txBody>
      </p:sp>
      <p:sp>
        <p:nvSpPr>
          <p:cNvPr id="16" name="文本框 15"/>
          <p:cNvSpPr txBox="1"/>
          <p:nvPr/>
        </p:nvSpPr>
        <p:spPr>
          <a:xfrm>
            <a:off x="1126490" y="2239010"/>
            <a:ext cx="2990850" cy="245110"/>
          </a:xfrm>
          <a:prstGeom prst="rect">
            <a:avLst/>
          </a:prstGeom>
          <a:noFill/>
        </p:spPr>
        <p:txBody>
          <a:bodyPr wrap="none" rtlCol="0" anchor="t">
            <a:spAutoFit/>
          </a:bodyPr>
          <a:p>
            <a:pPr algn="l"/>
            <a:r>
              <a:rPr lang="zh-CN" sz="1000" b="1">
                <a:solidFill>
                  <a:srgbClr val="160B11"/>
                </a:solidFill>
                <a:latin typeface="微软雅黑" panose="020B0503020204020204" charset="-122"/>
                <a:ea typeface="微软雅黑" panose="020B0503020204020204" charset="-122"/>
                <a:sym typeface="+mn-ea"/>
              </a:rPr>
              <a:t>单一子供电柜故障不影响其余网络节点通讯功能。</a:t>
            </a:r>
            <a:endParaRPr lang="zh-CN" altLang="en-US" sz="1000" b="1">
              <a:solidFill>
                <a:srgbClr val="160B11"/>
              </a:solidFill>
              <a:latin typeface="微软雅黑" panose="020B0503020204020204" charset="-122"/>
              <a:ea typeface="微软雅黑" panose="020B0503020204020204" charset="-122"/>
              <a:sym typeface="+mn-ea"/>
            </a:endParaRPr>
          </a:p>
        </p:txBody>
      </p:sp>
      <p:sp>
        <p:nvSpPr>
          <p:cNvPr id="17" name="文本框 16"/>
          <p:cNvSpPr txBox="1"/>
          <p:nvPr/>
        </p:nvSpPr>
        <p:spPr>
          <a:xfrm>
            <a:off x="1126490" y="2849245"/>
            <a:ext cx="2735580" cy="245110"/>
          </a:xfrm>
          <a:prstGeom prst="rect">
            <a:avLst/>
          </a:prstGeom>
          <a:noFill/>
        </p:spPr>
        <p:txBody>
          <a:bodyPr wrap="none" rtlCol="0" anchor="t">
            <a:spAutoFit/>
          </a:bodyPr>
          <a:p>
            <a:pPr algn="l"/>
            <a:r>
              <a:rPr lang="zh-CN" sz="1000" b="1">
                <a:solidFill>
                  <a:srgbClr val="160B11"/>
                </a:solidFill>
                <a:latin typeface="微软雅黑" panose="020B0503020204020204" charset="-122"/>
                <a:ea typeface="微软雅黑" panose="020B0503020204020204" charset="-122"/>
                <a:sym typeface="+mn-ea"/>
              </a:rPr>
              <a:t>单一厂房故障不影响其余网络节点通讯功能。</a:t>
            </a:r>
            <a:endParaRPr lang="zh-CN" altLang="en-US" sz="1000" b="1">
              <a:solidFill>
                <a:srgbClr val="160B11"/>
              </a:solidFill>
              <a:latin typeface="微软雅黑" panose="020B0503020204020204" charset="-122"/>
              <a:ea typeface="微软雅黑" panose="020B0503020204020204" charset="-122"/>
              <a:sym typeface="+mn-ea"/>
            </a:endParaRPr>
          </a:p>
        </p:txBody>
      </p:sp>
      <p:sp>
        <p:nvSpPr>
          <p:cNvPr id="18" name="文本框 17"/>
          <p:cNvSpPr txBox="1"/>
          <p:nvPr/>
        </p:nvSpPr>
        <p:spPr>
          <a:xfrm>
            <a:off x="1115695" y="3364230"/>
            <a:ext cx="2862580" cy="398780"/>
          </a:xfrm>
          <a:prstGeom prst="rect">
            <a:avLst/>
          </a:prstGeom>
          <a:noFill/>
        </p:spPr>
        <p:txBody>
          <a:bodyPr wrap="square" rtlCol="0" anchor="t">
            <a:spAutoFit/>
          </a:bodyPr>
          <a:p>
            <a:pPr algn="l"/>
            <a:r>
              <a:rPr lang="zh-CN" sz="1000" b="1">
                <a:solidFill>
                  <a:srgbClr val="160B11"/>
                </a:solidFill>
                <a:latin typeface="微软雅黑" panose="020B0503020204020204" charset="-122"/>
                <a:ea typeface="微软雅黑" panose="020B0503020204020204" charset="-122"/>
                <a:cs typeface="微软雅黑" panose="020B0503020204020204" charset="-122"/>
                <a:sym typeface="+mn-ea"/>
              </a:rPr>
              <a:t>单一机柜/盘台失效，不影响其余机柜/盘台网络节点功能。</a:t>
            </a:r>
            <a:endParaRPr lang="zh-CN" altLang="en-US" sz="1000" b="1">
              <a:solidFill>
                <a:srgbClr val="160B11"/>
              </a:solidFill>
              <a:latin typeface="微软雅黑" panose="020B0503020204020204" charset="-122"/>
              <a:ea typeface="微软雅黑" panose="020B0503020204020204" charset="-122"/>
              <a:cs typeface="微软雅黑" panose="020B0503020204020204" charset="-122"/>
              <a:sym typeface="+mn-ea"/>
            </a:endParaRPr>
          </a:p>
        </p:txBody>
      </p:sp>
      <p:sp>
        <p:nvSpPr>
          <p:cNvPr id="19" name="文本框 18"/>
          <p:cNvSpPr txBox="1"/>
          <p:nvPr/>
        </p:nvSpPr>
        <p:spPr>
          <a:xfrm>
            <a:off x="1115695" y="3968115"/>
            <a:ext cx="2863215" cy="245110"/>
          </a:xfrm>
          <a:prstGeom prst="rect">
            <a:avLst/>
          </a:prstGeom>
          <a:noFill/>
        </p:spPr>
        <p:txBody>
          <a:bodyPr wrap="none" rtlCol="0" anchor="t">
            <a:spAutoFit/>
          </a:bodyPr>
          <a:p>
            <a:pPr algn="l"/>
            <a:r>
              <a:rPr lang="zh-CN" sz="1000" b="1">
                <a:solidFill>
                  <a:srgbClr val="160B11"/>
                </a:solidFill>
                <a:latin typeface="微软雅黑" panose="020B0503020204020204" charset="-122"/>
                <a:ea typeface="微软雅黑" panose="020B0503020204020204" charset="-122"/>
                <a:sym typeface="+mn-ea"/>
              </a:rPr>
              <a:t>单一保护功能失效，不影响其余网络节点功能。</a:t>
            </a:r>
            <a:endParaRPr lang="zh-CN" altLang="en-US" sz="1000" b="1">
              <a:solidFill>
                <a:srgbClr val="160B11"/>
              </a:solidFill>
              <a:latin typeface="微软雅黑" panose="020B0503020204020204" charset="-122"/>
              <a:ea typeface="微软雅黑" panose="020B0503020204020204" charset="-122"/>
              <a:sym typeface="+mn-ea"/>
            </a:endParaRPr>
          </a:p>
        </p:txBody>
      </p:sp>
      <p:sp>
        <p:nvSpPr>
          <p:cNvPr id="20" name="文本框 19"/>
          <p:cNvSpPr txBox="1"/>
          <p:nvPr/>
        </p:nvSpPr>
        <p:spPr>
          <a:xfrm>
            <a:off x="913130" y="4444365"/>
            <a:ext cx="2272030" cy="368300"/>
          </a:xfrm>
          <a:prstGeom prst="rect">
            <a:avLst/>
          </a:prstGeom>
          <a:noFill/>
        </p:spPr>
        <p:txBody>
          <a:bodyPr wrap="none" rtlCol="0" anchor="t">
            <a:spAutoFit/>
          </a:bodyPr>
          <a:p>
            <a:r>
              <a:rPr lang="zh-CN" altLang="en-US" b="1">
                <a:solidFill>
                  <a:srgbClr val="FF0000"/>
                </a:solidFill>
                <a:latin typeface="微软雅黑" panose="020B0503020204020204" charset="-122"/>
                <a:ea typeface="微软雅黑" panose="020B0503020204020204" charset="-122"/>
                <a:cs typeface="微软雅黑" panose="020B0503020204020204" charset="-122"/>
                <a:sym typeface="+mn-ea"/>
              </a:rPr>
              <a:t>连接鲁棒性为：R'</a:t>
            </a:r>
            <a:r>
              <a:rPr lang="en-US" altLang="zh-CN" b="1">
                <a:solidFill>
                  <a:srgbClr val="FF0000"/>
                </a:solidFill>
                <a:latin typeface="微软雅黑" panose="020B0503020204020204" charset="-122"/>
                <a:ea typeface="微软雅黑" panose="020B0503020204020204" charset="-122"/>
                <a:cs typeface="微软雅黑" panose="020B0503020204020204" charset="-122"/>
                <a:sym typeface="+mn-ea"/>
              </a:rPr>
              <a:t>=1</a:t>
            </a:r>
            <a:endParaRPr lang="en-US" altLang="zh-CN" b="1">
              <a:solidFill>
                <a:srgbClr val="FF0000"/>
              </a:solidFill>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p:sld>
</file>

<file path=ppt/theme/theme1.xml><?xml version="1.0" encoding="utf-8"?>
<a:theme xmlns:a="http://schemas.openxmlformats.org/drawingml/2006/main" name="CGN 成员公司 Presentation">
  <a:themeElements>
    <a:clrScheme name="CGN">
      <a:dk1>
        <a:srgbClr val="004A86"/>
      </a:dk1>
      <a:lt1>
        <a:srgbClr val="FFFFFF"/>
      </a:lt1>
      <a:dk2>
        <a:srgbClr val="00AAE8"/>
      </a:dk2>
      <a:lt2>
        <a:srgbClr val="FFFFFF"/>
      </a:lt2>
      <a:accent1>
        <a:srgbClr val="0069AC"/>
      </a:accent1>
      <a:accent2>
        <a:srgbClr val="DAD900"/>
      </a:accent2>
      <a:accent3>
        <a:srgbClr val="8FC31F"/>
      </a:accent3>
      <a:accent4>
        <a:srgbClr val="FFD900"/>
      </a:accent4>
      <a:accent5>
        <a:srgbClr val="F7AB00"/>
      </a:accent5>
      <a:accent6>
        <a:srgbClr val="ED6C00"/>
      </a:accent6>
      <a:hlink>
        <a:srgbClr val="CCEEFA"/>
      </a:hlink>
      <a:folHlink>
        <a:srgbClr val="004A86"/>
      </a:folHlink>
    </a:clrScheme>
    <a:fontScheme name="CGN">
      <a:majorFont>
        <a:latin typeface="Arial"/>
        <a:ea typeface="SimHei"/>
        <a:cs typeface=""/>
      </a:majorFont>
      <a:minorFont>
        <a:latin typeface="Arial"/>
        <a:ea typeface="Sim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CGN 成员公司 Presentation.potx</Template>
  <TotalTime>0</TotalTime>
  <Words>2709</Words>
  <Application>WPS 演示</Application>
  <PresentationFormat>全屏显示(4:3)</PresentationFormat>
  <Paragraphs>272</Paragraphs>
  <Slides>15</Slides>
  <Notes>0</Notes>
  <HiddenSlides>0</HiddenSlides>
  <MMClips>0</MMClips>
  <ScaleCrop>false</ScaleCrop>
  <HeadingPairs>
    <vt:vector size="8" baseType="variant">
      <vt:variant>
        <vt:lpstr>已用的字体</vt:lpstr>
      </vt:variant>
      <vt:variant>
        <vt:i4>13</vt:i4>
      </vt:variant>
      <vt:variant>
        <vt:lpstr>主题</vt:lpstr>
      </vt:variant>
      <vt:variant>
        <vt:i4>1</vt:i4>
      </vt:variant>
      <vt:variant>
        <vt:lpstr>嵌入 OLE 服务器</vt:lpstr>
      </vt:variant>
      <vt:variant>
        <vt:i4>5</vt:i4>
      </vt:variant>
      <vt:variant>
        <vt:lpstr>幻灯片标题</vt:lpstr>
      </vt:variant>
      <vt:variant>
        <vt:i4>15</vt:i4>
      </vt:variant>
    </vt:vector>
  </HeadingPairs>
  <TitlesOfParts>
    <vt:vector size="34" baseType="lpstr">
      <vt:lpstr>Arial</vt:lpstr>
      <vt:lpstr>宋体</vt:lpstr>
      <vt:lpstr>Wingdings</vt:lpstr>
      <vt:lpstr>黑体</vt:lpstr>
      <vt:lpstr>方正兰亭中黑_GBK</vt:lpstr>
      <vt:lpstr>微软雅黑</vt:lpstr>
      <vt:lpstr>Calibri</vt:lpstr>
      <vt:lpstr>微软雅黑 Light</vt:lpstr>
      <vt:lpstr>Arial</vt:lpstr>
      <vt:lpstr>Times New Roman</vt:lpstr>
      <vt:lpstr>华文琥珀</vt:lpstr>
      <vt:lpstr>Wingdings 3</vt:lpstr>
      <vt:lpstr>Arial Unicode MS</vt:lpstr>
      <vt:lpstr>CGN 成员公司 Presentation</vt:lpstr>
      <vt:lpstr>Excel.Sheet.12</vt:lpstr>
      <vt:lpstr>Visio.Drawing.11</vt:lpstr>
      <vt:lpstr>Visio.Drawing.11</vt:lpstr>
      <vt:lpstr>Visio.Drawing.11</vt:lpstr>
      <vt:lpstr>Visio.Drawing.11</vt:lpstr>
      <vt:lpstr>CPR1000核电机组国产化安全级DCS网络结构布置改进</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CNPEC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简报标题,中黑40pt</dc:title>
  <dc:creator>CNPEC</dc:creator>
  <cp:lastModifiedBy>赵建</cp:lastModifiedBy>
  <cp:revision>253</cp:revision>
  <dcterms:created xsi:type="dcterms:W3CDTF">2012-09-03T07:40:00Z</dcterms:created>
  <dcterms:modified xsi:type="dcterms:W3CDTF">2021-05-09T09:17:40Z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2052-11.8.2.9022</vt:lpwstr>
  </property>
</Properties>
</file>