
<file path=[Content_Types].xml><?xml version="1.0" encoding="utf-8"?>
<Types xmlns="http://schemas.openxmlformats.org/package/2006/content-types">
  <Default Extension="png" ContentType="image/png"/>
  <Default Extension="jpeg" ContentType="image/jpeg"/>
  <Default Extension="JPG" ContentType="image/.jp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7"/>
  </p:handoutMasterIdLst>
  <p:sldIdLst>
    <p:sldId id="2059" r:id="rId3"/>
    <p:sldId id="1925" r:id="rId5"/>
    <p:sldId id="1818" r:id="rId6"/>
    <p:sldId id="2018" r:id="rId7"/>
    <p:sldId id="2096" r:id="rId8"/>
    <p:sldId id="1936" r:id="rId9"/>
    <p:sldId id="2041" r:id="rId10"/>
    <p:sldId id="2127" r:id="rId11"/>
    <p:sldId id="2129" r:id="rId12"/>
    <p:sldId id="2130" r:id="rId13"/>
    <p:sldId id="2131" r:id="rId14"/>
    <p:sldId id="2160" r:id="rId15"/>
    <p:sldId id="2161" r:id="rId16"/>
    <p:sldId id="2162" r:id="rId17"/>
    <p:sldId id="1974" r:id="rId18"/>
    <p:sldId id="2022" r:id="rId19"/>
    <p:sldId id="2163" r:id="rId20"/>
    <p:sldId id="2164" r:id="rId21"/>
    <p:sldId id="2165" r:id="rId22"/>
    <p:sldId id="1945" r:id="rId23"/>
    <p:sldId id="2166" r:id="rId24"/>
    <p:sldId id="2053" r:id="rId25"/>
    <p:sldId id="1488" r:id="rId26"/>
  </p:sldIdLst>
  <p:sldSz cx="12192000" cy="6858000"/>
  <p:notesSz cx="7102475" cy="10233025"/>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defRPr kumimoji="0" sz="1200" b="0" i="0" u="none" strike="noStrike" cap="none" spc="0" normalizeH="0" baseline="0">
        <a:ln>
          <a:noFill/>
        </a:ln>
        <a:solidFill>
          <a:srgbClr val="000000"/>
        </a:solidFill>
        <a:effectLst/>
        <a:uFillTx/>
        <a:latin typeface="Calibri" panose="020F0502020204030204"/>
        <a:ea typeface="Calibri" panose="020F0502020204030204"/>
        <a:cs typeface="Calibri" panose="020F0502020204030204"/>
        <a:sym typeface="Calibri" panose="020F0502020204030204"/>
      </a:defRPr>
    </a:lvl1pPr>
    <a:lvl2pPr marL="0" marR="0" indent="0" algn="l" defTabSz="457200" rtl="0" fontAlgn="auto" latinLnBrk="0" hangingPunct="0">
      <a:lnSpc>
        <a:spcPct val="100000"/>
      </a:lnSpc>
      <a:spcBef>
        <a:spcPts val="0"/>
      </a:spcBef>
      <a:spcAft>
        <a:spcPts val="0"/>
      </a:spcAft>
      <a:buClrTx/>
      <a:buSzTx/>
      <a:buFontTx/>
      <a:buNone/>
      <a:defRPr kumimoji="0" sz="1200" b="0" i="0" u="none" strike="noStrike" cap="none" spc="0" normalizeH="0" baseline="0">
        <a:ln>
          <a:noFill/>
        </a:ln>
        <a:solidFill>
          <a:srgbClr val="000000"/>
        </a:solidFill>
        <a:effectLst/>
        <a:uFillTx/>
        <a:latin typeface="Calibri" panose="020F0502020204030204"/>
        <a:ea typeface="Calibri" panose="020F0502020204030204"/>
        <a:cs typeface="Calibri" panose="020F0502020204030204"/>
        <a:sym typeface="Calibri" panose="020F0502020204030204"/>
      </a:defRPr>
    </a:lvl2pPr>
    <a:lvl3pPr marL="0" marR="0" indent="0" algn="l" defTabSz="457200" rtl="0" fontAlgn="auto" latinLnBrk="0" hangingPunct="0">
      <a:lnSpc>
        <a:spcPct val="100000"/>
      </a:lnSpc>
      <a:spcBef>
        <a:spcPts val="0"/>
      </a:spcBef>
      <a:spcAft>
        <a:spcPts val="0"/>
      </a:spcAft>
      <a:buClrTx/>
      <a:buSzTx/>
      <a:buFontTx/>
      <a:buNone/>
      <a:defRPr kumimoji="0" sz="1200" b="0" i="0" u="none" strike="noStrike" cap="none" spc="0" normalizeH="0" baseline="0">
        <a:ln>
          <a:noFill/>
        </a:ln>
        <a:solidFill>
          <a:srgbClr val="000000"/>
        </a:solidFill>
        <a:effectLst/>
        <a:uFillTx/>
        <a:latin typeface="Calibri" panose="020F0502020204030204"/>
        <a:ea typeface="Calibri" panose="020F0502020204030204"/>
        <a:cs typeface="Calibri" panose="020F0502020204030204"/>
        <a:sym typeface="Calibri" panose="020F0502020204030204"/>
      </a:defRPr>
    </a:lvl3pPr>
    <a:lvl4pPr marL="0" marR="0" indent="0" algn="l" defTabSz="457200" rtl="0" fontAlgn="auto" latinLnBrk="0" hangingPunct="0">
      <a:lnSpc>
        <a:spcPct val="100000"/>
      </a:lnSpc>
      <a:spcBef>
        <a:spcPts val="0"/>
      </a:spcBef>
      <a:spcAft>
        <a:spcPts val="0"/>
      </a:spcAft>
      <a:buClrTx/>
      <a:buSzTx/>
      <a:buFontTx/>
      <a:buNone/>
      <a:defRPr kumimoji="0" sz="1200" b="0" i="0" u="none" strike="noStrike" cap="none" spc="0" normalizeH="0" baseline="0">
        <a:ln>
          <a:noFill/>
        </a:ln>
        <a:solidFill>
          <a:srgbClr val="000000"/>
        </a:solidFill>
        <a:effectLst/>
        <a:uFillTx/>
        <a:latin typeface="Calibri" panose="020F0502020204030204"/>
        <a:ea typeface="Calibri" panose="020F0502020204030204"/>
        <a:cs typeface="Calibri" panose="020F0502020204030204"/>
        <a:sym typeface="Calibri" panose="020F0502020204030204"/>
      </a:defRPr>
    </a:lvl4pPr>
    <a:lvl5pPr marL="0" marR="0" indent="0" algn="l" defTabSz="457200" rtl="0" fontAlgn="auto" latinLnBrk="0" hangingPunct="0">
      <a:lnSpc>
        <a:spcPct val="100000"/>
      </a:lnSpc>
      <a:spcBef>
        <a:spcPts val="0"/>
      </a:spcBef>
      <a:spcAft>
        <a:spcPts val="0"/>
      </a:spcAft>
      <a:buClrTx/>
      <a:buSzTx/>
      <a:buFontTx/>
      <a:buNone/>
      <a:defRPr kumimoji="0" sz="1200" b="0" i="0" u="none" strike="noStrike" cap="none" spc="0" normalizeH="0" baseline="0">
        <a:ln>
          <a:noFill/>
        </a:ln>
        <a:solidFill>
          <a:srgbClr val="000000"/>
        </a:solidFill>
        <a:effectLst/>
        <a:uFillTx/>
        <a:latin typeface="Calibri" panose="020F0502020204030204"/>
        <a:ea typeface="Calibri" panose="020F0502020204030204"/>
        <a:cs typeface="Calibri" panose="020F0502020204030204"/>
        <a:sym typeface="Calibri" panose="020F0502020204030204"/>
      </a:defRPr>
    </a:lvl5pPr>
    <a:lvl6pPr marL="0" marR="0" indent="0" algn="l" defTabSz="457200" rtl="0" fontAlgn="auto" latinLnBrk="0" hangingPunct="0">
      <a:lnSpc>
        <a:spcPct val="100000"/>
      </a:lnSpc>
      <a:spcBef>
        <a:spcPts val="0"/>
      </a:spcBef>
      <a:spcAft>
        <a:spcPts val="0"/>
      </a:spcAft>
      <a:buClrTx/>
      <a:buSzTx/>
      <a:buFontTx/>
      <a:buNone/>
      <a:defRPr kumimoji="0" sz="1200" b="0" i="0" u="none" strike="noStrike" cap="none" spc="0" normalizeH="0" baseline="0">
        <a:ln>
          <a:noFill/>
        </a:ln>
        <a:solidFill>
          <a:srgbClr val="000000"/>
        </a:solidFill>
        <a:effectLst/>
        <a:uFillTx/>
        <a:latin typeface="Calibri" panose="020F0502020204030204"/>
        <a:ea typeface="Calibri" panose="020F0502020204030204"/>
        <a:cs typeface="Calibri" panose="020F0502020204030204"/>
        <a:sym typeface="Calibri" panose="020F0502020204030204"/>
      </a:defRPr>
    </a:lvl6pPr>
    <a:lvl7pPr marL="0" marR="0" indent="0" algn="l" defTabSz="457200" rtl="0" fontAlgn="auto" latinLnBrk="0" hangingPunct="0">
      <a:lnSpc>
        <a:spcPct val="100000"/>
      </a:lnSpc>
      <a:spcBef>
        <a:spcPts val="0"/>
      </a:spcBef>
      <a:spcAft>
        <a:spcPts val="0"/>
      </a:spcAft>
      <a:buClrTx/>
      <a:buSzTx/>
      <a:buFontTx/>
      <a:buNone/>
      <a:defRPr kumimoji="0" sz="1200" b="0" i="0" u="none" strike="noStrike" cap="none" spc="0" normalizeH="0" baseline="0">
        <a:ln>
          <a:noFill/>
        </a:ln>
        <a:solidFill>
          <a:srgbClr val="000000"/>
        </a:solidFill>
        <a:effectLst/>
        <a:uFillTx/>
        <a:latin typeface="Calibri" panose="020F0502020204030204"/>
        <a:ea typeface="Calibri" panose="020F0502020204030204"/>
        <a:cs typeface="Calibri" panose="020F0502020204030204"/>
        <a:sym typeface="Calibri" panose="020F0502020204030204"/>
      </a:defRPr>
    </a:lvl7pPr>
    <a:lvl8pPr marL="0" marR="0" indent="0" algn="l" defTabSz="457200" rtl="0" fontAlgn="auto" latinLnBrk="0" hangingPunct="0">
      <a:lnSpc>
        <a:spcPct val="100000"/>
      </a:lnSpc>
      <a:spcBef>
        <a:spcPts val="0"/>
      </a:spcBef>
      <a:spcAft>
        <a:spcPts val="0"/>
      </a:spcAft>
      <a:buClrTx/>
      <a:buSzTx/>
      <a:buFontTx/>
      <a:buNone/>
      <a:defRPr kumimoji="0" sz="1200" b="0" i="0" u="none" strike="noStrike" cap="none" spc="0" normalizeH="0" baseline="0">
        <a:ln>
          <a:noFill/>
        </a:ln>
        <a:solidFill>
          <a:srgbClr val="000000"/>
        </a:solidFill>
        <a:effectLst/>
        <a:uFillTx/>
        <a:latin typeface="Calibri" panose="020F0502020204030204"/>
        <a:ea typeface="Calibri" panose="020F0502020204030204"/>
        <a:cs typeface="Calibri" panose="020F0502020204030204"/>
        <a:sym typeface="Calibri" panose="020F0502020204030204"/>
      </a:defRPr>
    </a:lvl8pPr>
    <a:lvl9pPr marL="0" marR="0" indent="0" algn="l" defTabSz="457200" rtl="0" fontAlgn="auto" latinLnBrk="0" hangingPunct="0">
      <a:lnSpc>
        <a:spcPct val="100000"/>
      </a:lnSpc>
      <a:spcBef>
        <a:spcPts val="0"/>
      </a:spcBef>
      <a:spcAft>
        <a:spcPts val="0"/>
      </a:spcAft>
      <a:buClrTx/>
      <a:buSzTx/>
      <a:buFontTx/>
      <a:buNone/>
      <a:defRPr kumimoji="0" sz="1200" b="0" i="0" u="none" strike="noStrike" cap="none" spc="0" normalizeH="0" baseline="0">
        <a:ln>
          <a:noFill/>
        </a:ln>
        <a:solidFill>
          <a:srgbClr val="000000"/>
        </a:solidFill>
        <a:effectLst/>
        <a:uFillTx/>
        <a:latin typeface="Calibri" panose="020F0502020204030204"/>
        <a:ea typeface="Calibri" panose="020F0502020204030204"/>
        <a:cs typeface="Calibri" panose="020F0502020204030204"/>
        <a:sym typeface="Calibri" panose="020F050202020403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n mao" initials="nm" lastIdx="1" clrIdx="0"/>
  <p:cmAuthor id="2" name="Administrat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9900"/>
    <a:srgbClr val="33CCCC"/>
    <a:srgbClr val="0099FF"/>
    <a:srgbClr val="00CCFF"/>
    <a:srgbClr val="1D41D5"/>
    <a:srgbClr val="861701"/>
    <a:srgbClr val="3D20FF"/>
    <a:srgbClr val="0B5FD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15" autoAdjust="0"/>
    <p:restoredTop sz="94712" autoAdjust="0"/>
  </p:normalViewPr>
  <p:slideViewPr>
    <p:cSldViewPr snapToGrid="0">
      <p:cViewPr varScale="1">
        <p:scale>
          <a:sx n="137" d="100"/>
          <a:sy n="137" d="100"/>
        </p:scale>
        <p:origin x="774" y="114"/>
      </p:cViewPr>
      <p:guideLst>
        <p:guide orient="horz" pos="2454"/>
        <p:guide pos="4076"/>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11" d="100"/>
          <a:sy n="111" d="100"/>
        </p:scale>
        <p:origin x="-2172" y="-78"/>
      </p:cViewPr>
      <p:guideLst>
        <p:guide orient="horz" pos="3662"/>
        <p:guide pos="2375"/>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2" y="4"/>
            <a:ext cx="3077951" cy="512685"/>
          </a:xfrm>
          <a:prstGeom prst="rect">
            <a:avLst/>
          </a:prstGeom>
        </p:spPr>
        <p:txBody>
          <a:bodyPr vert="horz" lIns="91417" tIns="45710" rIns="91417" bIns="45710" rtlCol="0"/>
          <a:lstStyle>
            <a:lvl1pPr algn="l">
              <a:defRPr sz="1200"/>
            </a:lvl1pPr>
          </a:lstStyle>
          <a:p>
            <a:endParaRPr lang="zh-CN" altLang="en-US"/>
          </a:p>
        </p:txBody>
      </p:sp>
      <p:sp>
        <p:nvSpPr>
          <p:cNvPr id="3" name="日期占位符 2"/>
          <p:cNvSpPr>
            <a:spLocks noGrp="1"/>
          </p:cNvSpPr>
          <p:nvPr>
            <p:ph type="dt" sz="quarter" idx="1"/>
          </p:nvPr>
        </p:nvSpPr>
        <p:spPr>
          <a:xfrm>
            <a:off x="4022939" y="4"/>
            <a:ext cx="3077951" cy="512685"/>
          </a:xfrm>
          <a:prstGeom prst="rect">
            <a:avLst/>
          </a:prstGeom>
        </p:spPr>
        <p:txBody>
          <a:bodyPr vert="horz" lIns="91417" tIns="45710" rIns="91417" bIns="45710" rtlCol="0"/>
          <a:lstStyle>
            <a:lvl1pPr algn="r">
              <a:defRPr sz="1200"/>
            </a:lvl1pPr>
          </a:lstStyle>
          <a:p>
            <a:fld id="{D2178E0C-5499-4705-9A48-D5E95A3CF025}" type="datetimeFigureOut">
              <a:rPr lang="zh-CN" altLang="en-US" smtClean="0"/>
            </a:fld>
            <a:endParaRPr lang="zh-CN" altLang="en-US"/>
          </a:p>
        </p:txBody>
      </p:sp>
      <p:sp>
        <p:nvSpPr>
          <p:cNvPr id="4" name="页脚占位符 3"/>
          <p:cNvSpPr>
            <a:spLocks noGrp="1"/>
          </p:cNvSpPr>
          <p:nvPr>
            <p:ph type="ftr" sz="quarter" idx="2"/>
          </p:nvPr>
        </p:nvSpPr>
        <p:spPr>
          <a:xfrm>
            <a:off x="2" y="9720344"/>
            <a:ext cx="3077951" cy="512685"/>
          </a:xfrm>
          <a:prstGeom prst="rect">
            <a:avLst/>
          </a:prstGeom>
        </p:spPr>
        <p:txBody>
          <a:bodyPr vert="horz" lIns="91417" tIns="45710" rIns="91417" bIns="4571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4022939" y="9720344"/>
            <a:ext cx="3077951" cy="512685"/>
          </a:xfrm>
          <a:prstGeom prst="rect">
            <a:avLst/>
          </a:prstGeom>
        </p:spPr>
        <p:txBody>
          <a:bodyPr vert="horz" lIns="91417" tIns="45710" rIns="91417" bIns="45710" rtlCol="0" anchor="b"/>
          <a:lstStyle>
            <a:lvl1pPr algn="r">
              <a:defRPr sz="1200"/>
            </a:lvl1pPr>
          </a:lstStyle>
          <a:p>
            <a:fld id="{368CCC1A-9787-468B-9CB4-CBF15F57B2CD}"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defTabSz="457200" latinLnBrk="0">
      <a:lnSpc>
        <a:spcPct val="118000"/>
      </a:lnSpc>
      <a:defRPr sz="2200">
        <a:latin typeface="+mj-lt"/>
        <a:ea typeface="+mj-ea"/>
        <a:cs typeface="+mj-cs"/>
        <a:sym typeface="Helvetica Neue"/>
      </a:defRPr>
    </a:lvl1pPr>
    <a:lvl2pPr indent="228600" defTabSz="457200" latinLnBrk="0">
      <a:lnSpc>
        <a:spcPct val="118000"/>
      </a:lnSpc>
      <a:defRPr sz="2200">
        <a:latin typeface="+mj-lt"/>
        <a:ea typeface="+mj-ea"/>
        <a:cs typeface="+mj-cs"/>
        <a:sym typeface="Helvetica Neue"/>
      </a:defRPr>
    </a:lvl2pPr>
    <a:lvl3pPr indent="457200" defTabSz="457200" latinLnBrk="0">
      <a:lnSpc>
        <a:spcPct val="118000"/>
      </a:lnSpc>
      <a:defRPr sz="2200">
        <a:latin typeface="+mj-lt"/>
        <a:ea typeface="+mj-ea"/>
        <a:cs typeface="+mj-cs"/>
        <a:sym typeface="Helvetica Neue"/>
      </a:defRPr>
    </a:lvl3pPr>
    <a:lvl4pPr indent="685800" defTabSz="457200" latinLnBrk="0">
      <a:lnSpc>
        <a:spcPct val="118000"/>
      </a:lnSpc>
      <a:defRPr sz="2200">
        <a:latin typeface="+mj-lt"/>
        <a:ea typeface="+mj-ea"/>
        <a:cs typeface="+mj-cs"/>
        <a:sym typeface="Helvetica Neue"/>
      </a:defRPr>
    </a:lvl4pPr>
    <a:lvl5pPr indent="914400" defTabSz="457200" latinLnBrk="0">
      <a:lnSpc>
        <a:spcPct val="118000"/>
      </a:lnSpc>
      <a:defRPr sz="2200">
        <a:latin typeface="+mj-lt"/>
        <a:ea typeface="+mj-ea"/>
        <a:cs typeface="+mj-cs"/>
        <a:sym typeface="Helvetica Neue"/>
      </a:defRPr>
    </a:lvl5pPr>
    <a:lvl6pPr indent="1143000" defTabSz="457200" latinLnBrk="0">
      <a:lnSpc>
        <a:spcPct val="118000"/>
      </a:lnSpc>
      <a:defRPr sz="2200">
        <a:latin typeface="+mj-lt"/>
        <a:ea typeface="+mj-ea"/>
        <a:cs typeface="+mj-cs"/>
        <a:sym typeface="Helvetica Neue"/>
      </a:defRPr>
    </a:lvl6pPr>
    <a:lvl7pPr indent="1371600" defTabSz="457200" latinLnBrk="0">
      <a:lnSpc>
        <a:spcPct val="118000"/>
      </a:lnSpc>
      <a:defRPr sz="2200">
        <a:latin typeface="+mj-lt"/>
        <a:ea typeface="+mj-ea"/>
        <a:cs typeface="+mj-cs"/>
        <a:sym typeface="Helvetica Neue"/>
      </a:defRPr>
    </a:lvl7pPr>
    <a:lvl8pPr indent="1600200" defTabSz="457200" latinLnBrk="0">
      <a:lnSpc>
        <a:spcPct val="118000"/>
      </a:lnSpc>
      <a:defRPr sz="2200">
        <a:latin typeface="+mj-lt"/>
        <a:ea typeface="+mj-ea"/>
        <a:cs typeface="+mj-cs"/>
        <a:sym typeface="Helvetica Neue"/>
      </a:defRPr>
    </a:lvl8pPr>
    <a:lvl9pPr indent="1828800" defTabSz="457200" latinLnBrk="0">
      <a:lnSpc>
        <a:spcPct val="118000"/>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xfrm>
            <a:off x="143405" y="769938"/>
            <a:ext cx="6815666" cy="3833812"/>
          </a:xfrm>
          <a:prstGeom prst="rect">
            <a:avLst/>
          </a:prstGeom>
          <a:noFill/>
          <a:ln>
            <a:solidFill>
              <a:srgbClr val="000000"/>
            </a:solidFill>
            <a:miter lim="800000"/>
          </a:ln>
        </p:spPr>
      </p:sp>
      <p:sp>
        <p:nvSpPr>
          <p:cNvPr id="37891" name="备注占位符 2"/>
          <p:cNvSpPr>
            <a:spLocks noGrp="1"/>
          </p:cNvSpPr>
          <p:nvPr>
            <p:ph type="body" idx="1"/>
          </p:nvPr>
        </p:nvSpPr>
        <p:spPr bwMode="auto">
          <a:xfrm>
            <a:off x="947001" y="4860687"/>
            <a:ext cx="5208481" cy="4604862"/>
          </a:xfrm>
          <a:prstGeom prst="rect">
            <a:avLst/>
          </a:prstGeom>
          <a:noFill/>
        </p:spPr>
        <p:txBody>
          <a:bodyPr wrap="square" lIns="91414" tIns="45709" rIns="91414" bIns="45709" numCol="1" anchor="t" anchorCtr="0" compatLnSpc="1"/>
          <a:lstStyle/>
          <a:p>
            <a:pPr eaLnBrk="1" hangingPunct="1">
              <a:spcBef>
                <a:spcPct val="0"/>
              </a:spcBef>
            </a:pPr>
            <a:endParaRPr lang="zh-CN" altLang="en-US" dirty="0"/>
          </a:p>
        </p:txBody>
      </p:sp>
      <p:sp>
        <p:nvSpPr>
          <p:cNvPr id="10244" name="灯片编号占位符 3"/>
          <p:cNvSpPr>
            <a:spLocks noGrp="1"/>
          </p:cNvSpPr>
          <p:nvPr>
            <p:ph type="sldNum" sz="quarter" idx="5"/>
          </p:nvPr>
        </p:nvSpPr>
        <p:spPr bwMode="auto">
          <a:xfrm>
            <a:off x="4023097" y="9719599"/>
            <a:ext cx="3077739" cy="511652"/>
          </a:xfrm>
          <a:prstGeom prst="rect">
            <a:avLst/>
          </a:prstGeom>
          <a:ln>
            <a:miter lim="800000"/>
          </a:ln>
        </p:spPr>
        <p:txBody>
          <a:bodyPr wrap="square" lIns="99022" tIns="49512" rIns="99022" bIns="49512" numCol="1" anchorCtr="0" compatLnSpc="1"/>
          <a:lstStyle/>
          <a:p>
            <a:pPr fontAlgn="base">
              <a:spcBef>
                <a:spcPct val="0"/>
              </a:spcBef>
              <a:spcAft>
                <a:spcPct val="0"/>
              </a:spcAft>
              <a:defRPr/>
            </a:pPr>
            <a:fld id="{D757A179-AAEC-487A-8ECB-B5EF9986C8C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3.png"/><Relationship Id="rId7" Type="http://schemas.openxmlformats.org/officeDocument/2006/relationships/image" Target="../media/image5.png"/><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png"/><Relationship Id="rId7" Type="http://schemas.openxmlformats.org/officeDocument/2006/relationships/image" Target="../media/image5.png"/><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8.png"/><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png"/><Relationship Id="rId7" Type="http://schemas.openxmlformats.org/officeDocument/2006/relationships/image" Target="../media/image2.png"/><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png"/><Relationship Id="rId2" Type="http://schemas.openxmlformats.org/officeDocument/2006/relationships/image" Target="../media/image12.png"/><Relationship Id="rId10"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microsoft.com/office/2007/relationships/hdphoto" Target="../media/image16.wdp"/><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2387600"/>
          </a:xfrm>
        </p:spPr>
        <p:txBody>
          <a:bodyPr anchor="b"/>
          <a:lstStyle>
            <a:lvl1pPr algn="ctr">
              <a:defRPr sz="54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EA282714-7E51-499F-86D7-FC7314761794}" type="slidenum">
              <a:rPr lang="zh-CN" altLang="en-US" smtClean="0"/>
            </a:fld>
            <a:endParaRPr lang="zh-CN" altLang="en-US"/>
          </a:p>
        </p:txBody>
      </p:sp>
      <p:pic>
        <p:nvPicPr>
          <p:cNvPr id="7" name="Picture 2"/>
          <p:cNvPicPr>
            <a:picLocks noChangeAspect="1" noChangeArrowheads="1"/>
          </p:cNvPicPr>
          <p:nvPr userDrawn="1"/>
        </p:nvPicPr>
        <p:blipFill>
          <a:blip r:embed="rId2" cstate="print"/>
          <a:srcRect/>
          <a:stretch>
            <a:fillRect/>
          </a:stretch>
        </p:blipFill>
        <p:spPr bwMode="auto">
          <a:xfrm>
            <a:off x="3" y="6100764"/>
            <a:ext cx="12204700" cy="466726"/>
          </a:xfrm>
          <a:prstGeom prst="rect">
            <a:avLst/>
          </a:prstGeom>
          <a:noFill/>
          <a:ln w="9525">
            <a:noFill/>
            <a:miter lim="800000"/>
            <a:headEnd/>
            <a:tailEnd/>
          </a:ln>
          <a:effectLst/>
        </p:spPr>
      </p:pic>
      <p:pic>
        <p:nvPicPr>
          <p:cNvPr id="8" name="图片 7" descr="2.png"/>
          <p:cNvPicPr>
            <a:picLocks noChangeAspect="1"/>
          </p:cNvPicPr>
          <p:nvPr userDrawn="1"/>
        </p:nvPicPr>
        <p:blipFill>
          <a:blip r:embed="rId3" cstate="print"/>
          <a:stretch>
            <a:fillRect/>
          </a:stretch>
        </p:blipFill>
        <p:spPr>
          <a:xfrm>
            <a:off x="5" y="6626372"/>
            <a:ext cx="12190993" cy="231629"/>
          </a:xfrm>
          <a:prstGeom prst="rect">
            <a:avLst/>
          </a:prstGeom>
        </p:spPr>
      </p:pic>
      <p:sp>
        <p:nvSpPr>
          <p:cNvPr id="9" name="矩形 8"/>
          <p:cNvSpPr/>
          <p:nvPr userDrawn="1"/>
        </p:nvSpPr>
        <p:spPr>
          <a:xfrm>
            <a:off x="0" y="6384175"/>
            <a:ext cx="12192000" cy="457216"/>
          </a:xfrm>
          <a:prstGeom prst="rect">
            <a:avLst/>
          </a:prstGeom>
          <a:gradFill flip="none" rotWithShape="1">
            <a:gsLst>
              <a:gs pos="100000">
                <a:srgbClr val="00FFFF"/>
              </a:gs>
              <a:gs pos="0">
                <a:srgbClr val="00CCFF">
                  <a:alpha val="0"/>
                </a:srgbClr>
              </a:gs>
              <a:gs pos="0">
                <a:schemeClr val="bg1"/>
              </a:gs>
              <a:gs pos="25000">
                <a:srgbClr val="21D6E0"/>
              </a:gs>
              <a:gs pos="75000">
                <a:srgbClr val="0087E6"/>
              </a:gs>
              <a:gs pos="100000">
                <a:srgbClr val="005CB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10" name="TextBox 10"/>
          <p:cNvSpPr txBox="1"/>
          <p:nvPr userDrawn="1"/>
        </p:nvSpPr>
        <p:spPr>
          <a:xfrm>
            <a:off x="3302940" y="6434050"/>
            <a:ext cx="5297979" cy="321945"/>
          </a:xfrm>
          <a:prstGeom prst="rect">
            <a:avLst/>
          </a:prstGeom>
          <a:noFill/>
        </p:spPr>
        <p:txBody>
          <a:bodyPr wrap="square" rtlCol="0">
            <a:spAutoFit/>
          </a:bodyPr>
          <a:lstStyle/>
          <a:p>
            <a:r>
              <a:rPr lang="zh-CN" altLang="en-US" sz="1500" b="1" dirty="0">
                <a:latin typeface="楷体_GB2312" pitchFamily="49" charset="-122"/>
                <a:ea typeface="楷体_GB2312" pitchFamily="49" charset="-122"/>
              </a:rPr>
              <a:t>责任   安全    创新     协同</a:t>
            </a:r>
            <a:endParaRPr lang="zh-CN" altLang="en-US" sz="1500" b="1" dirty="0">
              <a:latin typeface="楷体_GB2312" pitchFamily="49" charset="-122"/>
              <a:ea typeface="楷体_GB2312" pitchFamily="49" charset="-122"/>
            </a:endParaRPr>
          </a:p>
        </p:txBody>
      </p:sp>
      <p:pic>
        <p:nvPicPr>
          <p:cNvPr id="11" name="Picture 2"/>
          <p:cNvPicPr>
            <a:picLocks noChangeAspect="1" noChangeArrowheads="1"/>
          </p:cNvPicPr>
          <p:nvPr userDrawn="1"/>
        </p:nvPicPr>
        <p:blipFill>
          <a:blip r:embed="rId4" cstate="print"/>
          <a:srcRect/>
          <a:stretch>
            <a:fillRect/>
          </a:stretch>
        </p:blipFill>
        <p:spPr bwMode="auto">
          <a:xfrm>
            <a:off x="0" y="0"/>
            <a:ext cx="12202584" cy="6856414"/>
          </a:xfrm>
          <a:prstGeom prst="rect">
            <a:avLst/>
          </a:prstGeom>
          <a:noFill/>
          <a:ln w="9525">
            <a:noFill/>
            <a:miter lim="800000"/>
            <a:headEnd/>
            <a:tailEnd/>
          </a:ln>
        </p:spPr>
      </p:pic>
    </p:spTree>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3" name="Shape 37"/>
          <p:cNvSpPr/>
          <p:nvPr userDrawn="1"/>
        </p:nvSpPr>
        <p:spPr>
          <a:xfrm>
            <a:off x="304800" y="1066800"/>
            <a:ext cx="11328400" cy="1591"/>
          </a:xfrm>
          <a:prstGeom prst="line">
            <a:avLst/>
          </a:prstGeom>
          <a:ln>
            <a:solidFill>
              <a:srgbClr val="FFFFFF"/>
            </a:solidFill>
          </a:ln>
        </p:spPr>
        <p:txBody>
          <a:bodyPr lIns="38098" tIns="38098" rIns="38098" bIns="38098"/>
          <a:lstStyle/>
          <a:p>
            <a:pPr>
              <a:defRPr>
                <a:latin typeface="+mn-lt"/>
                <a:ea typeface="+mn-ea"/>
                <a:cs typeface="+mn-cs"/>
                <a:sym typeface="Helvetica" panose="020B0504020202030204"/>
              </a:defRPr>
            </a:pPr>
            <a:endParaRPr sz="1000"/>
          </a:p>
        </p:txBody>
      </p:sp>
      <p:pic>
        <p:nvPicPr>
          <p:cNvPr id="16386" name="Picture 2"/>
          <p:cNvPicPr>
            <a:picLocks noChangeAspect="1" noChangeArrowheads="1"/>
          </p:cNvPicPr>
          <p:nvPr userDrawn="1"/>
        </p:nvPicPr>
        <p:blipFill>
          <a:blip r:embed="rId2" cstate="print"/>
          <a:srcRect/>
          <a:stretch>
            <a:fillRect/>
          </a:stretch>
        </p:blipFill>
        <p:spPr bwMode="auto">
          <a:xfrm>
            <a:off x="12701" y="0"/>
            <a:ext cx="12164484" cy="6856414"/>
          </a:xfrm>
          <a:prstGeom prst="rect">
            <a:avLst/>
          </a:prstGeom>
          <a:noFill/>
          <a:ln w="9525">
            <a:noFill/>
            <a:miter lim="800000"/>
            <a:headEnd/>
            <a:tailEnd/>
          </a:ln>
        </p:spPr>
      </p:pic>
      <p:pic>
        <p:nvPicPr>
          <p:cNvPr id="4" name="Picture 1"/>
          <p:cNvPicPr>
            <a:picLocks noChangeAspect="1" noChangeArrowheads="1"/>
          </p:cNvPicPr>
          <p:nvPr userDrawn="1"/>
        </p:nvPicPr>
        <p:blipFill>
          <a:blip r:embed="rId3" cstate="print"/>
          <a:srcRect/>
          <a:stretch>
            <a:fillRect/>
          </a:stretch>
        </p:blipFill>
        <p:spPr bwMode="auto">
          <a:xfrm>
            <a:off x="0" y="1"/>
            <a:ext cx="12192000" cy="6858000"/>
          </a:xfrm>
          <a:prstGeom prst="rect">
            <a:avLst/>
          </a:prstGeom>
          <a:noFill/>
          <a:ln w="9525">
            <a:noFill/>
            <a:miter lim="800000"/>
            <a:headEnd/>
            <a:tailEnd/>
          </a:ln>
        </p:spPr>
      </p:pic>
      <p:pic>
        <p:nvPicPr>
          <p:cNvPr id="5122" name="Picture 2"/>
          <p:cNvPicPr>
            <a:picLocks noChangeAspect="1" noChangeArrowheads="1"/>
          </p:cNvPicPr>
          <p:nvPr userDrawn="1"/>
        </p:nvPicPr>
        <p:blipFill>
          <a:blip r:embed="rId4" cstate="print"/>
          <a:srcRect/>
          <a:stretch>
            <a:fillRect/>
          </a:stretch>
        </p:blipFill>
        <p:spPr bwMode="auto">
          <a:xfrm>
            <a:off x="0" y="0"/>
            <a:ext cx="12202584" cy="6856414"/>
          </a:xfrm>
          <a:prstGeom prst="rect">
            <a:avLst/>
          </a:prstGeom>
          <a:noFill/>
          <a:ln w="9525">
            <a:noFill/>
            <a:miter lim="800000"/>
            <a:headEnd/>
            <a:tailEnd/>
          </a:ln>
        </p:spPr>
      </p:pic>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sp>
        <p:nvSpPr>
          <p:cNvPr id="8" name="TextBox 28"/>
          <p:cNvSpPr txBox="1"/>
          <p:nvPr userDrawn="1"/>
        </p:nvSpPr>
        <p:spPr>
          <a:xfrm>
            <a:off x="-507185" y="6490476"/>
            <a:ext cx="4633197" cy="191372"/>
          </a:xfrm>
          <a:prstGeom prst="rect">
            <a:avLst/>
          </a:prstGeom>
          <a:noFill/>
        </p:spPr>
        <p:txBody>
          <a:bodyPr lIns="57140" tIns="28570" rIns="57140" bIns="28570"/>
          <a:lstStyle/>
          <a:p>
            <a:pPr algn="ctr" defTabSz="762000">
              <a:defRPr/>
            </a:pPr>
            <a:r>
              <a:rPr lang="zh-CN" altLang="en-US" sz="1335" dirty="0">
                <a:solidFill>
                  <a:schemeClr val="bg1"/>
                </a:solidFill>
                <a:latin typeface="微软雅黑" panose="020B0503020204020204" pitchFamily="34" charset="-122"/>
                <a:ea typeface="微软雅黑" panose="020B0503020204020204" pitchFamily="34" charset="-122"/>
                <a:cs typeface="+mn-cs"/>
                <a:sym typeface="Calibri" panose="020F0502020204030204"/>
              </a:rPr>
              <a:t>责任、安全、品质、卓越</a:t>
            </a:r>
            <a:endParaRPr lang="zh-CN" altLang="en-US" sz="1335" dirty="0">
              <a:solidFill>
                <a:schemeClr val="bg1"/>
              </a:solidFill>
              <a:latin typeface="微软雅黑" panose="020B0503020204020204" pitchFamily="34" charset="-122"/>
              <a:ea typeface="微软雅黑" panose="020B0503020204020204" pitchFamily="34" charset="-122"/>
              <a:cs typeface="+mn-cs"/>
              <a:sym typeface="Calibri" panose="020F0502020204030204"/>
            </a:endParaRPr>
          </a:p>
          <a:p>
            <a:pPr algn="ctr" defTabSz="762000">
              <a:defRPr/>
            </a:pPr>
            <a:endParaRPr lang="zh-CN" altLang="en-US" sz="2165" dirty="0">
              <a:solidFill>
                <a:schemeClr val="bg1"/>
              </a:solidFill>
              <a:latin typeface="微软雅黑" panose="020B0503020204020204" pitchFamily="34" charset="-122"/>
              <a:ea typeface="微软雅黑" panose="020B0503020204020204" pitchFamily="34" charset="-122"/>
              <a:cs typeface="+mn-cs"/>
              <a:sym typeface="Calibri" panose="020F0502020204030204"/>
            </a:endParaRPr>
          </a:p>
        </p:txBody>
      </p:sp>
      <p:sp>
        <p:nvSpPr>
          <p:cNvPr id="10" name="TextBox 48"/>
          <p:cNvSpPr txBox="1"/>
          <p:nvPr userDrawn="1"/>
        </p:nvSpPr>
        <p:spPr>
          <a:xfrm>
            <a:off x="9429919" y="6503258"/>
            <a:ext cx="2986413" cy="270510"/>
          </a:xfrm>
          <a:prstGeom prst="rect">
            <a:avLst/>
          </a:prstGeom>
          <a:noFill/>
        </p:spPr>
        <p:txBody>
          <a:bodyPr wrap="square">
            <a:spAutoFit/>
          </a:bodyPr>
          <a:lstStyle/>
          <a:p>
            <a:pPr algn="ctr" defTabSz="762000">
              <a:defRPr/>
            </a:pPr>
            <a:r>
              <a:rPr lang="en-US" altLang="zh-CN" sz="1165" b="1" dirty="0">
                <a:solidFill>
                  <a:schemeClr val="bg1"/>
                </a:solidFill>
                <a:latin typeface="Arial" panose="020B0604020202020204" pitchFamily="34" charset="0"/>
                <a:ea typeface="微软雅黑" panose="020B0503020204020204" pitchFamily="34" charset="-122"/>
                <a:cs typeface="+mn-cs"/>
                <a:sym typeface="Calibri" panose="020F0502020204030204"/>
              </a:rPr>
              <a:t>www. cnecc.com</a:t>
            </a:r>
            <a:endParaRPr lang="zh-CN" altLang="en-US" sz="1165" b="1" dirty="0">
              <a:solidFill>
                <a:schemeClr val="bg1"/>
              </a:solidFill>
              <a:latin typeface="Arial" panose="020B0604020202020204" pitchFamily="34" charset="0"/>
              <a:ea typeface="微软雅黑" panose="020B0503020204020204" pitchFamily="34" charset="-122"/>
              <a:cs typeface="+mn-cs"/>
              <a:sym typeface="Calibri" panose="020F0502020204030204"/>
            </a:endParaRPr>
          </a:p>
        </p:txBody>
      </p:sp>
      <p:pic>
        <p:nvPicPr>
          <p:cNvPr id="7" name="图片 6" descr="核建ppt风格-06.png"/>
          <p:cNvPicPr>
            <a:picLocks noChangeAspect="1"/>
          </p:cNvPicPr>
          <p:nvPr userDrawn="1"/>
        </p:nvPicPr>
        <p:blipFill>
          <a:blip r:embed="rId2" cstate="print"/>
          <a:stretch>
            <a:fillRect/>
          </a:stretch>
        </p:blipFill>
        <p:spPr>
          <a:xfrm>
            <a:off x="0" y="0"/>
            <a:ext cx="12192000" cy="6858000"/>
          </a:xfrm>
          <a:prstGeom prst="rect">
            <a:avLst/>
          </a:prstGeom>
        </p:spPr>
      </p:pic>
      <p:pic>
        <p:nvPicPr>
          <p:cNvPr id="9" name="图片 8" descr="7.png"/>
          <p:cNvPicPr>
            <a:picLocks noChangeAspect="1"/>
          </p:cNvPicPr>
          <p:nvPr userDrawn="1"/>
        </p:nvPicPr>
        <p:blipFill>
          <a:blip r:embed="rId3" cstate="print"/>
          <a:stretch>
            <a:fillRect/>
          </a:stretch>
        </p:blipFill>
        <p:spPr>
          <a:xfrm>
            <a:off x="4820009" y="1804800"/>
            <a:ext cx="2551981" cy="1341010"/>
          </a:xfrm>
          <a:prstGeom prst="rect">
            <a:avLst/>
          </a:prstGeom>
        </p:spPr>
      </p:pic>
      <p:pic>
        <p:nvPicPr>
          <p:cNvPr id="6" name="Picture 7"/>
          <p:cNvPicPr>
            <a:picLocks noChangeAspect="1" noChangeArrowheads="1"/>
          </p:cNvPicPr>
          <p:nvPr userDrawn="1"/>
        </p:nvPicPr>
        <p:blipFill>
          <a:blip r:embed="rId4" cstate="print"/>
          <a:srcRect/>
          <a:stretch>
            <a:fillRect/>
          </a:stretch>
        </p:blipFill>
        <p:spPr bwMode="auto">
          <a:xfrm>
            <a:off x="0" y="0"/>
            <a:ext cx="12192000" cy="6858000"/>
          </a:xfrm>
          <a:prstGeom prst="rect">
            <a:avLst/>
          </a:prstGeom>
          <a:noFill/>
          <a:ln w="9525">
            <a:noFill/>
            <a:miter lim="800000"/>
            <a:headEnd/>
            <a:tailEnd/>
          </a:ln>
        </p:spPr>
      </p:pic>
      <p:pic>
        <p:nvPicPr>
          <p:cNvPr id="11" name="图片 10" descr="2.png"/>
          <p:cNvPicPr>
            <a:picLocks noChangeAspect="1"/>
          </p:cNvPicPr>
          <p:nvPr userDrawn="1"/>
        </p:nvPicPr>
        <p:blipFill>
          <a:blip r:embed="rId5" cstate="print"/>
          <a:stretch>
            <a:fillRect/>
          </a:stretch>
        </p:blipFill>
        <p:spPr>
          <a:xfrm>
            <a:off x="5" y="6626372"/>
            <a:ext cx="12190993" cy="231629"/>
          </a:xfrm>
          <a:prstGeom prst="rect">
            <a:avLst/>
          </a:prstGeom>
        </p:spPr>
      </p:pic>
      <p:sp>
        <p:nvSpPr>
          <p:cNvPr id="13" name="矩形 12"/>
          <p:cNvSpPr/>
          <p:nvPr userDrawn="1"/>
        </p:nvSpPr>
        <p:spPr>
          <a:xfrm>
            <a:off x="0" y="6384175"/>
            <a:ext cx="12192000" cy="457216"/>
          </a:xfrm>
          <a:prstGeom prst="rect">
            <a:avLst/>
          </a:prstGeom>
          <a:gradFill flip="none" rotWithShape="1">
            <a:gsLst>
              <a:gs pos="100000">
                <a:srgbClr val="00FFFF"/>
              </a:gs>
              <a:gs pos="0">
                <a:srgbClr val="00CCFF">
                  <a:alpha val="0"/>
                </a:srgbClr>
              </a:gs>
              <a:gs pos="0">
                <a:schemeClr val="bg1"/>
              </a:gs>
              <a:gs pos="25000">
                <a:srgbClr val="21D6E0"/>
              </a:gs>
              <a:gs pos="75000">
                <a:srgbClr val="0087E6"/>
              </a:gs>
              <a:gs pos="100000">
                <a:srgbClr val="005CB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14" name="TextBox 13"/>
          <p:cNvSpPr txBox="1"/>
          <p:nvPr userDrawn="1"/>
        </p:nvSpPr>
        <p:spPr>
          <a:xfrm>
            <a:off x="3302940" y="6434050"/>
            <a:ext cx="5297979" cy="321945"/>
          </a:xfrm>
          <a:prstGeom prst="rect">
            <a:avLst/>
          </a:prstGeom>
          <a:noFill/>
        </p:spPr>
        <p:txBody>
          <a:bodyPr wrap="square" rtlCol="0">
            <a:spAutoFit/>
          </a:bodyPr>
          <a:lstStyle/>
          <a:p>
            <a:r>
              <a:rPr lang="zh-CN" altLang="en-US" sz="1500" b="1" dirty="0">
                <a:latin typeface="楷体_GB2312" pitchFamily="49" charset="-122"/>
                <a:ea typeface="楷体_GB2312" pitchFamily="49" charset="-122"/>
              </a:rPr>
              <a:t>责任   安全    创新     协同</a:t>
            </a:r>
            <a:endParaRPr lang="zh-CN" altLang="en-US" sz="1500" b="1" dirty="0">
              <a:latin typeface="楷体_GB2312" pitchFamily="49" charset="-122"/>
              <a:ea typeface="楷体_GB2312" pitchFamily="49" charset="-122"/>
            </a:endParaRPr>
          </a:p>
        </p:txBody>
      </p:sp>
      <p:pic>
        <p:nvPicPr>
          <p:cNvPr id="5122" name="Picture 2"/>
          <p:cNvPicPr>
            <a:picLocks noChangeAspect="1" noChangeArrowheads="1"/>
          </p:cNvPicPr>
          <p:nvPr userDrawn="1"/>
        </p:nvPicPr>
        <p:blipFill>
          <a:blip r:embed="rId6" cstate="print"/>
          <a:srcRect/>
          <a:stretch>
            <a:fillRect/>
          </a:stretch>
        </p:blipFill>
        <p:spPr bwMode="auto">
          <a:xfrm>
            <a:off x="12701" y="0"/>
            <a:ext cx="12164484" cy="6856414"/>
          </a:xfrm>
          <a:prstGeom prst="rect">
            <a:avLst/>
          </a:prstGeom>
          <a:noFill/>
          <a:ln w="9525">
            <a:noFill/>
            <a:miter lim="800000"/>
            <a:headEnd/>
            <a:tailEnd/>
          </a:ln>
        </p:spPr>
      </p:pic>
      <p:pic>
        <p:nvPicPr>
          <p:cNvPr id="12" name="Picture 1"/>
          <p:cNvPicPr>
            <a:picLocks noChangeAspect="1" noChangeArrowheads="1"/>
          </p:cNvPicPr>
          <p:nvPr userDrawn="1"/>
        </p:nvPicPr>
        <p:blipFill>
          <a:blip r:embed="rId7" cstate="print"/>
          <a:srcRect/>
          <a:stretch>
            <a:fillRect/>
          </a:stretch>
        </p:blipFill>
        <p:spPr bwMode="auto">
          <a:xfrm>
            <a:off x="0" y="1"/>
            <a:ext cx="12192000" cy="6858000"/>
          </a:xfrm>
          <a:prstGeom prst="rect">
            <a:avLst/>
          </a:prstGeom>
          <a:noFill/>
          <a:ln w="9525">
            <a:noFill/>
            <a:miter lim="800000"/>
            <a:headEnd/>
            <a:tailEnd/>
          </a:ln>
        </p:spPr>
      </p:pic>
      <p:pic>
        <p:nvPicPr>
          <p:cNvPr id="16386" name="Picture 2"/>
          <p:cNvPicPr>
            <a:picLocks noChangeAspect="1" noChangeArrowheads="1"/>
          </p:cNvPicPr>
          <p:nvPr userDrawn="1"/>
        </p:nvPicPr>
        <p:blipFill>
          <a:blip r:embed="rId8" cstate="print"/>
          <a:srcRect/>
          <a:stretch>
            <a:fillRect/>
          </a:stretch>
        </p:blipFill>
        <p:spPr bwMode="auto">
          <a:xfrm>
            <a:off x="0" y="0"/>
            <a:ext cx="12202584" cy="6856414"/>
          </a:xfrm>
          <a:prstGeom prst="rect">
            <a:avLst/>
          </a:prstGeom>
          <a:noFill/>
          <a:ln w="9525">
            <a:noFill/>
            <a:miter lim="800000"/>
            <a:headEnd/>
            <a:tailEnd/>
          </a:ln>
        </p:spPr>
      </p:pic>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3_sunrise">
    <p:spTree>
      <p:nvGrpSpPr>
        <p:cNvPr id="1" name=""/>
        <p:cNvGrpSpPr/>
        <p:nvPr/>
      </p:nvGrpSpPr>
      <p:grpSpPr>
        <a:xfrm>
          <a:off x="0" y="0"/>
          <a:ext cx="0" cy="0"/>
          <a:chOff x="0" y="0"/>
          <a:chExt cx="0" cy="0"/>
        </a:xfrm>
      </p:grpSpPr>
      <p:pic>
        <p:nvPicPr>
          <p:cNvPr id="16" name="图片 15" descr="4-01.png"/>
          <p:cNvPicPr>
            <a:picLocks noChangeAspect="1"/>
          </p:cNvPicPr>
          <p:nvPr userDrawn="1"/>
        </p:nvPicPr>
        <p:blipFill>
          <a:blip r:embed="rId2" cstate="print"/>
          <a:stretch>
            <a:fillRect/>
          </a:stretch>
        </p:blipFill>
        <p:spPr>
          <a:xfrm>
            <a:off x="0" y="4950110"/>
            <a:ext cx="12192000" cy="1907891"/>
          </a:xfrm>
          <a:prstGeom prst="rect">
            <a:avLst/>
          </a:prstGeom>
        </p:spPr>
      </p:pic>
      <p:sp>
        <p:nvSpPr>
          <p:cNvPr id="36" name="Shape 36"/>
          <p:cNvSpPr/>
          <p:nvPr/>
        </p:nvSpPr>
        <p:spPr>
          <a:xfrm>
            <a:off x="1200151" y="1557337"/>
            <a:ext cx="10278535" cy="2567940"/>
          </a:xfrm>
          <a:prstGeom prst="rect">
            <a:avLst/>
          </a:prstGeom>
          <a:ln w="12700">
            <a:miter lim="400000"/>
          </a:ln>
        </p:spPr>
        <p:txBody>
          <a:bodyPr lIns="0" tIns="0" rIns="0" bIns="0">
            <a:spAutoFit/>
          </a:bodyPr>
          <a:lstStyle/>
          <a:p>
            <a:pPr marR="33655" indent="33655" defTabSz="762000">
              <a:defRPr sz="1800">
                <a:latin typeface="+mn-lt"/>
                <a:ea typeface="+mn-ea"/>
                <a:cs typeface="+mn-cs"/>
                <a:sym typeface="Helvetica" panose="020B0504020202030204"/>
              </a:defRPr>
            </a:pPr>
            <a:r>
              <a:rPr sz="3335">
                <a:solidFill>
                  <a:srgbClr val="FFFFFF"/>
                </a:solidFill>
                <a:effectLst>
                  <a:outerShdw blurRad="12700" dist="25400" dir="2700000" rotWithShape="0">
                    <a:srgbClr val="CBCBCB"/>
                  </a:outerShdw>
                </a:effectLst>
                <a:uFill>
                  <a:solidFill>
                    <a:srgbClr val="FFFFFF"/>
                  </a:solidFill>
                </a:uFill>
                <a:latin typeface="Calibri" panose="020F0502020204030204"/>
                <a:ea typeface="Calibri" panose="020F0502020204030204"/>
                <a:cs typeface="Calibri" panose="020F0502020204030204"/>
                <a:sym typeface="Calibri" panose="020F0502020204030204"/>
              </a:rPr>
              <a:t>            </a:t>
            </a:r>
            <a:endParaRPr sz="3335">
              <a:solidFill>
                <a:srgbClr val="FFFFFF"/>
              </a:solidFill>
              <a:effectLst>
                <a:outerShdw blurRad="12700" dist="25400" dir="2700000" rotWithShape="0">
                  <a:srgbClr val="CBCBCB"/>
                </a:outerShdw>
              </a:effectLst>
              <a:uFill>
                <a:solidFill>
                  <a:srgbClr val="FFFFFF"/>
                </a:solidFill>
              </a:uFill>
              <a:latin typeface="Calibri" panose="020F0502020204030204"/>
              <a:ea typeface="Calibri" panose="020F0502020204030204"/>
              <a:cs typeface="Calibri" panose="020F0502020204030204"/>
              <a:sym typeface="Calibri" panose="020F0502020204030204"/>
            </a:endParaRPr>
          </a:p>
          <a:p>
            <a:pPr marR="33655" indent="33655" defTabSz="762000">
              <a:defRPr sz="1800">
                <a:latin typeface="+mn-lt"/>
                <a:ea typeface="+mn-ea"/>
                <a:cs typeface="+mn-cs"/>
                <a:sym typeface="Helvetica" panose="020B0504020202030204"/>
              </a:defRPr>
            </a:pPr>
            <a:r>
              <a:rPr sz="3335">
                <a:solidFill>
                  <a:srgbClr val="FFFFFF"/>
                </a:solidFill>
                <a:effectLst>
                  <a:outerShdw blurRad="12700" dist="25400" dir="2700000" rotWithShape="0">
                    <a:srgbClr val="CBCBCB"/>
                  </a:outerShdw>
                </a:effectLst>
                <a:uFill>
                  <a:solidFill>
                    <a:srgbClr val="FFFFFF"/>
                  </a:solidFill>
                </a:uFill>
                <a:latin typeface="Impact" panose="020B0806030902050204"/>
                <a:ea typeface="Impact" panose="020B0806030902050204"/>
                <a:cs typeface="Impact" panose="020B0806030902050204"/>
                <a:sym typeface="Impact" panose="020B0806030902050204"/>
              </a:rPr>
              <a:t>   </a:t>
            </a:r>
            <a:endParaRPr sz="3335">
              <a:solidFill>
                <a:srgbClr val="FFFFFF"/>
              </a:solidFill>
              <a:effectLst>
                <a:outerShdw blurRad="12700" dist="25400" dir="2700000" rotWithShape="0">
                  <a:srgbClr val="CBCBCB"/>
                </a:outerShdw>
              </a:effectLst>
              <a:uFill>
                <a:solidFill>
                  <a:srgbClr val="FFFFFF"/>
                </a:solidFill>
              </a:uFill>
              <a:latin typeface="Impact" panose="020B0806030902050204"/>
              <a:ea typeface="Impact" panose="020B0806030902050204"/>
              <a:cs typeface="Impact" panose="020B0806030902050204"/>
              <a:sym typeface="Impact" panose="020B0806030902050204"/>
            </a:endParaRPr>
          </a:p>
          <a:p>
            <a:pPr marR="33655" indent="33655" defTabSz="762000">
              <a:defRPr sz="1800">
                <a:latin typeface="+mn-lt"/>
                <a:ea typeface="+mn-ea"/>
                <a:cs typeface="+mn-cs"/>
                <a:sym typeface="Helvetica" panose="020B0504020202030204"/>
              </a:defRPr>
            </a:pPr>
            <a:r>
              <a:rPr sz="3335">
                <a:solidFill>
                  <a:srgbClr val="FFFFFF"/>
                </a:solidFill>
                <a:effectLst>
                  <a:outerShdw blurRad="12700" dist="25400" dir="2700000" rotWithShape="0">
                    <a:srgbClr val="CBCBCB"/>
                  </a:outerShdw>
                </a:effectLst>
                <a:uFill>
                  <a:solidFill>
                    <a:srgbClr val="FFFFFF"/>
                  </a:solidFill>
                </a:uFill>
                <a:latin typeface="Impact" panose="020B0806030902050204"/>
                <a:ea typeface="Impact" panose="020B0806030902050204"/>
                <a:cs typeface="Impact" panose="020B0806030902050204"/>
                <a:sym typeface="Impact" panose="020B0806030902050204"/>
              </a:rPr>
              <a:t>   </a:t>
            </a:r>
            <a:endParaRPr sz="3335">
              <a:solidFill>
                <a:srgbClr val="FFFFFF"/>
              </a:solidFill>
              <a:effectLst>
                <a:outerShdw blurRad="12700" dist="25400" dir="2700000" rotWithShape="0">
                  <a:srgbClr val="CBCBCB"/>
                </a:outerShdw>
              </a:effectLst>
              <a:uFill>
                <a:solidFill>
                  <a:srgbClr val="FFFFFF"/>
                </a:solidFill>
              </a:uFill>
              <a:latin typeface="Impact" panose="020B0806030902050204"/>
              <a:ea typeface="Impact" panose="020B0806030902050204"/>
              <a:cs typeface="Impact" panose="020B0806030902050204"/>
              <a:sym typeface="Impact" panose="020B0806030902050204"/>
            </a:endParaRPr>
          </a:p>
          <a:p>
            <a:pPr marR="33655" indent="33655" defTabSz="762000">
              <a:defRPr sz="1800">
                <a:latin typeface="+mn-lt"/>
                <a:ea typeface="+mn-ea"/>
                <a:cs typeface="+mn-cs"/>
                <a:sym typeface="Helvetica" panose="020B0504020202030204"/>
              </a:defRPr>
            </a:pPr>
            <a:r>
              <a:rPr sz="3335">
                <a:solidFill>
                  <a:srgbClr val="FFFFFF"/>
                </a:solidFill>
                <a:effectLst>
                  <a:outerShdw blurRad="12700" dist="25400" dir="2700000" rotWithShape="0">
                    <a:srgbClr val="CBCBCB"/>
                  </a:outerShdw>
                </a:effectLst>
                <a:uFill>
                  <a:solidFill>
                    <a:srgbClr val="FFFFFF"/>
                  </a:solidFill>
                </a:uFill>
                <a:latin typeface="Impact" panose="020B0806030902050204"/>
                <a:ea typeface="Impact" panose="020B0806030902050204"/>
                <a:cs typeface="Impact" panose="020B0806030902050204"/>
                <a:sym typeface="Impact" panose="020B0806030902050204"/>
              </a:rPr>
              <a:t>   </a:t>
            </a:r>
            <a:endParaRPr sz="3335">
              <a:solidFill>
                <a:srgbClr val="FFFFFF"/>
              </a:solidFill>
              <a:effectLst>
                <a:outerShdw blurRad="12700" dist="25400" dir="2700000" rotWithShape="0">
                  <a:srgbClr val="CBCBCB"/>
                </a:outerShdw>
              </a:effectLst>
              <a:uFill>
                <a:solidFill>
                  <a:srgbClr val="FFFFFF"/>
                </a:solidFill>
              </a:uFill>
              <a:latin typeface="Impact" panose="020B0806030902050204"/>
              <a:ea typeface="Impact" panose="020B0806030902050204"/>
              <a:cs typeface="Impact" panose="020B0806030902050204"/>
              <a:sym typeface="Impact" panose="020B0806030902050204"/>
            </a:endParaRPr>
          </a:p>
          <a:p>
            <a:pPr marR="33655" indent="33655" defTabSz="762000">
              <a:defRPr sz="1800">
                <a:latin typeface="+mn-lt"/>
                <a:ea typeface="+mn-ea"/>
                <a:cs typeface="+mn-cs"/>
                <a:sym typeface="Helvetica" panose="020B0504020202030204"/>
              </a:defRPr>
            </a:pPr>
            <a:r>
              <a:rPr sz="3335">
                <a:solidFill>
                  <a:srgbClr val="FFFFFF"/>
                </a:solidFill>
                <a:effectLst>
                  <a:outerShdw blurRad="12700" dist="25400" dir="2700000" rotWithShape="0">
                    <a:srgbClr val="CBCBCB"/>
                  </a:outerShdw>
                </a:effectLst>
                <a:uFill>
                  <a:solidFill>
                    <a:srgbClr val="FFFFFF"/>
                  </a:solidFill>
                </a:uFill>
                <a:latin typeface="Impact" panose="020B0806030902050204"/>
                <a:ea typeface="Impact" panose="020B0806030902050204"/>
                <a:cs typeface="Impact" panose="020B0806030902050204"/>
                <a:sym typeface="Impact" panose="020B0806030902050204"/>
              </a:rPr>
              <a:t>   </a:t>
            </a:r>
            <a:endParaRPr sz="3335">
              <a:solidFill>
                <a:srgbClr val="FFFFFF"/>
              </a:solidFill>
              <a:effectLst>
                <a:outerShdw blurRad="12700" dist="25400" dir="2700000" rotWithShape="0">
                  <a:srgbClr val="CBCBCB"/>
                </a:outerShdw>
              </a:effectLst>
              <a:uFill>
                <a:solidFill>
                  <a:srgbClr val="FFFFFF"/>
                </a:solidFill>
              </a:uFill>
              <a:latin typeface="Impact" panose="020B0806030902050204"/>
              <a:ea typeface="Impact" panose="020B0806030902050204"/>
              <a:cs typeface="Impact" panose="020B0806030902050204"/>
              <a:sym typeface="Impact" panose="020B0806030902050204"/>
            </a:endParaRPr>
          </a:p>
        </p:txBody>
      </p:sp>
      <p:sp>
        <p:nvSpPr>
          <p:cNvPr id="37" name="Shape 37"/>
          <p:cNvSpPr/>
          <p:nvPr/>
        </p:nvSpPr>
        <p:spPr>
          <a:xfrm>
            <a:off x="304800" y="1066800"/>
            <a:ext cx="11328400" cy="1591"/>
          </a:xfrm>
          <a:prstGeom prst="line">
            <a:avLst/>
          </a:prstGeom>
          <a:ln>
            <a:solidFill>
              <a:srgbClr val="FFFFFF"/>
            </a:solidFill>
          </a:ln>
        </p:spPr>
        <p:txBody>
          <a:bodyPr lIns="38098" tIns="38098" rIns="38098" bIns="38098"/>
          <a:lstStyle/>
          <a:p>
            <a:pPr>
              <a:defRPr>
                <a:latin typeface="+mn-lt"/>
                <a:ea typeface="+mn-ea"/>
                <a:cs typeface="+mn-cs"/>
                <a:sym typeface="Helvetica" panose="020B0504020202030204"/>
              </a:defRPr>
            </a:pPr>
            <a:endParaRPr sz="1000"/>
          </a:p>
        </p:txBody>
      </p:sp>
      <p:sp>
        <p:nvSpPr>
          <p:cNvPr id="5" name="文本占位符 4"/>
          <p:cNvSpPr>
            <a:spLocks noGrp="1"/>
          </p:cNvSpPr>
          <p:nvPr>
            <p:ph type="body" sz="quarter" idx="10" hasCustomPrompt="1"/>
          </p:nvPr>
        </p:nvSpPr>
        <p:spPr>
          <a:xfrm>
            <a:off x="9770581" y="6098543"/>
            <a:ext cx="2386251" cy="328499"/>
          </a:xfrm>
          <a:prstGeom prst="rect">
            <a:avLst/>
          </a:prstGeom>
        </p:spPr>
        <p:txBody>
          <a:bodyPr/>
          <a:lstStyle>
            <a:lvl1pPr marL="40640" indent="0" algn="r">
              <a:buFontTx/>
              <a:buNone/>
              <a:defRPr sz="1800">
                <a:solidFill>
                  <a:schemeClr val="bg1"/>
                </a:solidFill>
                <a:latin typeface="黑体" panose="02010609060101010101" charset="-122"/>
                <a:ea typeface="黑体" panose="02010609060101010101" charset="-122"/>
              </a:defRPr>
            </a:lvl1pPr>
          </a:lstStyle>
          <a:p>
            <a:pPr lvl="0"/>
            <a:r>
              <a:rPr lang="zh-CN" altLang="en-US" dirty="0"/>
              <a:t>汇报单位</a:t>
            </a:r>
            <a:r>
              <a:rPr lang="en-US" altLang="zh-CN" dirty="0"/>
              <a:t>/</a:t>
            </a:r>
            <a:r>
              <a:rPr lang="zh-CN" altLang="en-US" dirty="0"/>
              <a:t>部门</a:t>
            </a:r>
            <a:endParaRPr lang="zh-CN" altLang="en-US" dirty="0"/>
          </a:p>
        </p:txBody>
      </p:sp>
      <p:sp>
        <p:nvSpPr>
          <p:cNvPr id="15" name="图片占位符 14"/>
          <p:cNvSpPr>
            <a:spLocks noGrp="1"/>
          </p:cNvSpPr>
          <p:nvPr>
            <p:ph type="pic" sz="quarter" idx="12" hasCustomPrompt="1"/>
          </p:nvPr>
        </p:nvSpPr>
        <p:spPr>
          <a:xfrm>
            <a:off x="0" y="931986"/>
            <a:ext cx="12192000" cy="4264927"/>
          </a:xfrm>
          <a:prstGeom prst="rect">
            <a:avLst/>
          </a:prstGeom>
        </p:spPr>
        <p:txBody>
          <a:bodyPr/>
          <a:lstStyle/>
          <a:p>
            <a:r>
              <a:rPr lang="zh-CN" altLang="en-US" dirty="0"/>
              <a:t>汇报主页图片</a:t>
            </a:r>
            <a:endParaRPr lang="zh-CN" altLang="en-US" dirty="0"/>
          </a:p>
        </p:txBody>
      </p:sp>
      <p:sp>
        <p:nvSpPr>
          <p:cNvPr id="21" name="文本占位符 4"/>
          <p:cNvSpPr>
            <a:spLocks noGrp="1"/>
          </p:cNvSpPr>
          <p:nvPr>
            <p:ph type="body" sz="quarter" idx="14" hasCustomPrompt="1"/>
          </p:nvPr>
        </p:nvSpPr>
        <p:spPr>
          <a:xfrm>
            <a:off x="9770581" y="6441582"/>
            <a:ext cx="2386251" cy="328499"/>
          </a:xfrm>
          <a:prstGeom prst="rect">
            <a:avLst/>
          </a:prstGeom>
        </p:spPr>
        <p:txBody>
          <a:bodyPr/>
          <a:lstStyle>
            <a:lvl1pPr marL="40640" indent="0" algn="r">
              <a:buFontTx/>
              <a:buNone/>
              <a:defRPr sz="1800">
                <a:solidFill>
                  <a:schemeClr val="bg1"/>
                </a:solidFill>
                <a:latin typeface="黑体" panose="02010609060101010101" charset="-122"/>
                <a:ea typeface="黑体" panose="02010609060101010101" charset="-122"/>
              </a:defRPr>
            </a:lvl1pPr>
          </a:lstStyle>
          <a:p>
            <a:pPr lvl="0"/>
            <a:r>
              <a:rPr lang="zh-CN" altLang="en-US" dirty="0"/>
              <a:t>汇报日期</a:t>
            </a:r>
            <a:endParaRPr lang="zh-CN" altLang="en-US" dirty="0"/>
          </a:p>
        </p:txBody>
      </p:sp>
      <p:sp>
        <p:nvSpPr>
          <p:cNvPr id="18" name="文本占位符 16"/>
          <p:cNvSpPr>
            <a:spLocks noGrp="1"/>
          </p:cNvSpPr>
          <p:nvPr>
            <p:ph type="body" sz="quarter" idx="13" hasCustomPrompt="1"/>
          </p:nvPr>
        </p:nvSpPr>
        <p:spPr>
          <a:xfrm>
            <a:off x="347948" y="5284832"/>
            <a:ext cx="5433484" cy="584200"/>
          </a:xfrm>
          <a:prstGeom prst="rect">
            <a:avLst/>
          </a:prstGeom>
        </p:spPr>
        <p:txBody>
          <a:bodyPr/>
          <a:lstStyle>
            <a:lvl1pPr marL="40640" indent="0">
              <a:buFontTx/>
              <a:buNone/>
              <a:defRPr sz="3600">
                <a:solidFill>
                  <a:schemeClr val="bg1"/>
                </a:solidFill>
                <a:latin typeface="微软雅黑" panose="020B0503020204020204" pitchFamily="34" charset="-122"/>
                <a:ea typeface="微软雅黑" panose="020B0503020204020204" pitchFamily="34" charset="-122"/>
              </a:defRPr>
            </a:lvl1pPr>
          </a:lstStyle>
          <a:p>
            <a:pPr lvl="0"/>
            <a:r>
              <a:rPr lang="zh-CN" altLang="en-US" dirty="0"/>
              <a:t>汇报题目</a:t>
            </a:r>
            <a:endParaRPr lang="en-US" altLang="zh-CN" dirty="0"/>
          </a:p>
          <a:p>
            <a:pPr lvl="0"/>
            <a:endParaRPr lang="zh-CN" altLang="en-US" dirty="0"/>
          </a:p>
        </p:txBody>
      </p:sp>
      <p:pic>
        <p:nvPicPr>
          <p:cNvPr id="11" name="图片 10" descr="集团新标识（中核华兴简称含中国核建）.jpg"/>
          <p:cNvPicPr>
            <a:picLocks noChangeAspect="1"/>
          </p:cNvPicPr>
          <p:nvPr userDrawn="1"/>
        </p:nvPicPr>
        <p:blipFill>
          <a:blip r:embed="rId3" cstate="print"/>
          <a:stretch>
            <a:fillRect/>
          </a:stretch>
        </p:blipFill>
        <p:spPr>
          <a:xfrm>
            <a:off x="269359" y="116963"/>
            <a:ext cx="3107957" cy="691116"/>
          </a:xfrm>
          <a:prstGeom prst="rect">
            <a:avLst/>
          </a:prstGeom>
        </p:spPr>
      </p:pic>
      <p:pic>
        <p:nvPicPr>
          <p:cNvPr id="10" name="Picture 7"/>
          <p:cNvPicPr>
            <a:picLocks noChangeAspect="1" noChangeArrowheads="1"/>
          </p:cNvPicPr>
          <p:nvPr userDrawn="1"/>
        </p:nvPicPr>
        <p:blipFill>
          <a:blip r:embed="rId4" cstate="print"/>
          <a:srcRect/>
          <a:stretch>
            <a:fillRect/>
          </a:stretch>
        </p:blipFill>
        <p:spPr bwMode="auto">
          <a:xfrm>
            <a:off x="0" y="0"/>
            <a:ext cx="12192000" cy="6858000"/>
          </a:xfrm>
          <a:prstGeom prst="rect">
            <a:avLst/>
          </a:prstGeom>
          <a:noFill/>
          <a:ln w="9525">
            <a:noFill/>
            <a:miter lim="800000"/>
            <a:headEnd/>
            <a:tailEnd/>
          </a:ln>
        </p:spPr>
      </p:pic>
      <p:pic>
        <p:nvPicPr>
          <p:cNvPr id="13" name="图片 12" descr="2.png"/>
          <p:cNvPicPr>
            <a:picLocks noChangeAspect="1"/>
          </p:cNvPicPr>
          <p:nvPr userDrawn="1"/>
        </p:nvPicPr>
        <p:blipFill>
          <a:blip r:embed="rId5" cstate="print"/>
          <a:stretch>
            <a:fillRect/>
          </a:stretch>
        </p:blipFill>
        <p:spPr>
          <a:xfrm>
            <a:off x="5" y="6626372"/>
            <a:ext cx="12190993" cy="231629"/>
          </a:xfrm>
          <a:prstGeom prst="rect">
            <a:avLst/>
          </a:prstGeom>
        </p:spPr>
      </p:pic>
      <p:sp>
        <p:nvSpPr>
          <p:cNvPr id="17" name="矩形 16"/>
          <p:cNvSpPr/>
          <p:nvPr userDrawn="1"/>
        </p:nvSpPr>
        <p:spPr>
          <a:xfrm>
            <a:off x="0" y="6384175"/>
            <a:ext cx="12192000" cy="457216"/>
          </a:xfrm>
          <a:prstGeom prst="rect">
            <a:avLst/>
          </a:prstGeom>
          <a:gradFill flip="none" rotWithShape="1">
            <a:gsLst>
              <a:gs pos="100000">
                <a:srgbClr val="00FFFF"/>
              </a:gs>
              <a:gs pos="0">
                <a:srgbClr val="00CCFF">
                  <a:alpha val="0"/>
                </a:srgbClr>
              </a:gs>
              <a:gs pos="0">
                <a:schemeClr val="bg1"/>
              </a:gs>
              <a:gs pos="25000">
                <a:srgbClr val="21D6E0"/>
              </a:gs>
              <a:gs pos="75000">
                <a:srgbClr val="0087E6"/>
              </a:gs>
              <a:gs pos="100000">
                <a:srgbClr val="005CB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19" name="TextBox 18"/>
          <p:cNvSpPr txBox="1"/>
          <p:nvPr userDrawn="1"/>
        </p:nvSpPr>
        <p:spPr>
          <a:xfrm>
            <a:off x="3302940" y="6434050"/>
            <a:ext cx="5297979" cy="321945"/>
          </a:xfrm>
          <a:prstGeom prst="rect">
            <a:avLst/>
          </a:prstGeom>
          <a:noFill/>
        </p:spPr>
        <p:txBody>
          <a:bodyPr wrap="square" rtlCol="0">
            <a:spAutoFit/>
          </a:bodyPr>
          <a:lstStyle/>
          <a:p>
            <a:r>
              <a:rPr lang="zh-CN" altLang="en-US" sz="1500" b="1" dirty="0">
                <a:latin typeface="楷体_GB2312" pitchFamily="49" charset="-122"/>
                <a:ea typeface="楷体_GB2312" pitchFamily="49" charset="-122"/>
              </a:rPr>
              <a:t>责任   安全    创新     协同</a:t>
            </a:r>
            <a:endParaRPr lang="zh-CN" altLang="en-US" sz="1500" b="1" dirty="0">
              <a:latin typeface="楷体_GB2312" pitchFamily="49" charset="-122"/>
              <a:ea typeface="楷体_GB2312" pitchFamily="49" charset="-122"/>
            </a:endParaRPr>
          </a:p>
        </p:txBody>
      </p:sp>
      <p:pic>
        <p:nvPicPr>
          <p:cNvPr id="18434" name="Picture 2"/>
          <p:cNvPicPr>
            <a:picLocks noChangeAspect="1" noChangeArrowheads="1"/>
          </p:cNvPicPr>
          <p:nvPr userDrawn="1"/>
        </p:nvPicPr>
        <p:blipFill>
          <a:blip r:embed="rId6" cstate="print"/>
          <a:srcRect/>
          <a:stretch>
            <a:fillRect/>
          </a:stretch>
        </p:blipFill>
        <p:spPr bwMode="auto">
          <a:xfrm>
            <a:off x="12701" y="0"/>
            <a:ext cx="12164484" cy="6856414"/>
          </a:xfrm>
          <a:prstGeom prst="rect">
            <a:avLst/>
          </a:prstGeom>
          <a:noFill/>
          <a:ln w="9525">
            <a:noFill/>
            <a:miter lim="800000"/>
            <a:headEnd/>
            <a:tailEnd/>
          </a:ln>
        </p:spPr>
      </p:pic>
      <p:pic>
        <p:nvPicPr>
          <p:cNvPr id="20" name="Picture 1"/>
          <p:cNvPicPr>
            <a:picLocks noChangeAspect="1" noChangeArrowheads="1"/>
          </p:cNvPicPr>
          <p:nvPr userDrawn="1"/>
        </p:nvPicPr>
        <p:blipFill>
          <a:blip r:embed="rId7" cstate="print"/>
          <a:srcRect/>
          <a:stretch>
            <a:fillRect/>
          </a:stretch>
        </p:blipFill>
        <p:spPr bwMode="auto">
          <a:xfrm>
            <a:off x="0" y="1"/>
            <a:ext cx="12192000" cy="6858000"/>
          </a:xfrm>
          <a:prstGeom prst="rect">
            <a:avLst/>
          </a:prstGeom>
          <a:noFill/>
          <a:ln w="9525">
            <a:noFill/>
            <a:miter lim="800000"/>
            <a:headEnd/>
            <a:tailEnd/>
          </a:ln>
        </p:spPr>
      </p:pic>
      <p:pic>
        <p:nvPicPr>
          <p:cNvPr id="3074" name="Picture 2"/>
          <p:cNvPicPr>
            <a:picLocks noChangeAspect="1" noChangeArrowheads="1"/>
          </p:cNvPicPr>
          <p:nvPr userDrawn="1"/>
        </p:nvPicPr>
        <p:blipFill>
          <a:blip r:embed="rId8" cstate="print"/>
          <a:srcRect/>
          <a:stretch>
            <a:fillRect/>
          </a:stretch>
        </p:blipFill>
        <p:spPr bwMode="auto">
          <a:xfrm>
            <a:off x="0" y="0"/>
            <a:ext cx="12202584" cy="6856414"/>
          </a:xfrm>
          <a:prstGeom prst="rect">
            <a:avLst/>
          </a:prstGeom>
          <a:noFill/>
          <a:ln w="9525">
            <a:noFill/>
            <a:miter lim="800000"/>
            <a:headEnd/>
            <a:tailEnd/>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17410" name="Picture 2"/>
          <p:cNvPicPr>
            <a:picLocks noChangeAspect="1" noChangeArrowheads="1"/>
          </p:cNvPicPr>
          <p:nvPr userDrawn="1"/>
        </p:nvPicPr>
        <p:blipFill>
          <a:blip r:embed="rId2" cstate="print"/>
          <a:srcRect/>
          <a:stretch>
            <a:fillRect/>
          </a:stretch>
        </p:blipFill>
        <p:spPr bwMode="auto">
          <a:xfrm>
            <a:off x="12701" y="0"/>
            <a:ext cx="12164484" cy="6856414"/>
          </a:xfrm>
          <a:prstGeom prst="rect">
            <a:avLst/>
          </a:prstGeom>
          <a:noFill/>
          <a:ln w="9525">
            <a:noFill/>
            <a:miter lim="800000"/>
            <a:headEnd/>
            <a:tailEnd/>
          </a:ln>
        </p:spPr>
      </p:pic>
      <p:pic>
        <p:nvPicPr>
          <p:cNvPr id="3" name="Picture 1"/>
          <p:cNvPicPr>
            <a:picLocks noChangeAspect="1" noChangeArrowheads="1"/>
          </p:cNvPicPr>
          <p:nvPr userDrawn="1"/>
        </p:nvPicPr>
        <p:blipFill>
          <a:blip r:embed="rId3" cstate="print"/>
          <a:srcRect/>
          <a:stretch>
            <a:fillRect/>
          </a:stretch>
        </p:blipFill>
        <p:spPr bwMode="auto">
          <a:xfrm>
            <a:off x="0" y="1"/>
            <a:ext cx="12192000" cy="6858000"/>
          </a:xfrm>
          <a:prstGeom prst="rect">
            <a:avLst/>
          </a:prstGeom>
          <a:noFill/>
          <a:ln w="9525">
            <a:noFill/>
            <a:miter lim="800000"/>
            <a:headEnd/>
            <a:tailEnd/>
          </a:ln>
        </p:spPr>
      </p:pic>
      <p:pic>
        <p:nvPicPr>
          <p:cNvPr id="4098" name="Picture 2"/>
          <p:cNvPicPr>
            <a:picLocks noChangeAspect="1" noChangeArrowheads="1"/>
          </p:cNvPicPr>
          <p:nvPr userDrawn="1"/>
        </p:nvPicPr>
        <p:blipFill>
          <a:blip r:embed="rId4" cstate="print"/>
          <a:srcRect/>
          <a:stretch>
            <a:fillRect/>
          </a:stretch>
        </p:blipFill>
        <p:spPr bwMode="auto">
          <a:xfrm>
            <a:off x="0" y="0"/>
            <a:ext cx="12202584" cy="6856414"/>
          </a:xfrm>
          <a:prstGeom prst="rect">
            <a:avLst/>
          </a:prstGeom>
          <a:noFill/>
          <a:ln w="9525">
            <a:noFill/>
            <a:miter lim="800000"/>
            <a:headEnd/>
            <a:tailEnd/>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3" name="Shape 37"/>
          <p:cNvSpPr/>
          <p:nvPr userDrawn="1"/>
        </p:nvSpPr>
        <p:spPr>
          <a:xfrm>
            <a:off x="170400" y="996390"/>
            <a:ext cx="11328400" cy="1591"/>
          </a:xfrm>
          <a:prstGeom prst="line">
            <a:avLst/>
          </a:prstGeom>
          <a:ln>
            <a:solidFill>
              <a:srgbClr val="FFFFFF"/>
            </a:solidFill>
          </a:ln>
        </p:spPr>
        <p:txBody>
          <a:bodyPr lIns="38098" tIns="38098" rIns="38098" bIns="38098"/>
          <a:lstStyle/>
          <a:p>
            <a:pPr>
              <a:defRPr>
                <a:latin typeface="+mn-lt"/>
                <a:ea typeface="+mn-ea"/>
                <a:cs typeface="+mn-cs"/>
                <a:sym typeface="Helvetica" panose="020B0504020202030204"/>
              </a:defRPr>
            </a:pPr>
            <a:endParaRPr sz="1000"/>
          </a:p>
        </p:txBody>
      </p:sp>
      <p:pic>
        <p:nvPicPr>
          <p:cNvPr id="15362" name="Picture 2"/>
          <p:cNvPicPr>
            <a:picLocks noChangeAspect="1" noChangeArrowheads="1"/>
          </p:cNvPicPr>
          <p:nvPr userDrawn="1"/>
        </p:nvPicPr>
        <p:blipFill>
          <a:blip r:embed="rId2" cstate="print"/>
          <a:srcRect/>
          <a:stretch>
            <a:fillRect/>
          </a:stretch>
        </p:blipFill>
        <p:spPr bwMode="auto">
          <a:xfrm>
            <a:off x="12701" y="0"/>
            <a:ext cx="12164484" cy="6856414"/>
          </a:xfrm>
          <a:prstGeom prst="rect">
            <a:avLst/>
          </a:prstGeom>
          <a:noFill/>
          <a:ln w="9525">
            <a:noFill/>
            <a:miter lim="800000"/>
            <a:headEnd/>
            <a:tailEnd/>
          </a:ln>
        </p:spPr>
      </p:pic>
      <p:pic>
        <p:nvPicPr>
          <p:cNvPr id="4" name="Picture 1"/>
          <p:cNvPicPr>
            <a:picLocks noChangeAspect="1" noChangeArrowheads="1"/>
          </p:cNvPicPr>
          <p:nvPr userDrawn="1"/>
        </p:nvPicPr>
        <p:blipFill>
          <a:blip r:embed="rId3" cstate="print"/>
          <a:srcRect/>
          <a:stretch>
            <a:fillRect/>
          </a:stretch>
        </p:blipFill>
        <p:spPr bwMode="auto">
          <a:xfrm>
            <a:off x="0" y="1"/>
            <a:ext cx="12192000" cy="6858000"/>
          </a:xfrm>
          <a:prstGeom prst="rect">
            <a:avLst/>
          </a:prstGeom>
          <a:noFill/>
          <a:ln w="9525">
            <a:noFill/>
            <a:miter lim="800000"/>
            <a:headEnd/>
            <a:tailEnd/>
          </a:ln>
        </p:spPr>
      </p:pic>
      <p:pic>
        <p:nvPicPr>
          <p:cNvPr id="6146" name="Picture 2"/>
          <p:cNvPicPr>
            <a:picLocks noChangeAspect="1" noChangeArrowheads="1"/>
          </p:cNvPicPr>
          <p:nvPr userDrawn="1"/>
        </p:nvPicPr>
        <p:blipFill>
          <a:blip r:embed="rId4" cstate="print"/>
          <a:srcRect/>
          <a:stretch>
            <a:fillRect/>
          </a:stretch>
        </p:blipFill>
        <p:spPr bwMode="auto">
          <a:xfrm>
            <a:off x="0" y="0"/>
            <a:ext cx="12202584" cy="6856414"/>
          </a:xfrm>
          <a:prstGeom prst="rect">
            <a:avLst/>
          </a:prstGeom>
          <a:noFill/>
          <a:ln w="9525">
            <a:noFill/>
            <a:miter lim="800000"/>
            <a:headEnd/>
            <a:tailEnd/>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pic>
        <p:nvPicPr>
          <p:cNvPr id="7170" name="Picture 2"/>
          <p:cNvPicPr>
            <a:picLocks noChangeAspect="1" noChangeArrowheads="1"/>
          </p:cNvPicPr>
          <p:nvPr userDrawn="1"/>
        </p:nvPicPr>
        <p:blipFill>
          <a:blip r:embed="rId2" cstate="print"/>
          <a:srcRect/>
          <a:stretch>
            <a:fillRect/>
          </a:stretch>
        </p:blipFill>
        <p:spPr bwMode="auto">
          <a:xfrm>
            <a:off x="0" y="0"/>
            <a:ext cx="12202584" cy="6856414"/>
          </a:xfrm>
          <a:prstGeom prst="rect">
            <a:avLst/>
          </a:prstGeom>
          <a:noFill/>
          <a:ln w="9525">
            <a:noFill/>
            <a:miter lim="800000"/>
            <a:headEnd/>
            <a:tailEnd/>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pic>
        <p:nvPicPr>
          <p:cNvPr id="13314" name="Picture 2"/>
          <p:cNvPicPr>
            <a:picLocks noChangeAspect="1" noChangeArrowheads="1"/>
          </p:cNvPicPr>
          <p:nvPr userDrawn="1"/>
        </p:nvPicPr>
        <p:blipFill>
          <a:blip r:embed="rId2" cstate="print"/>
          <a:srcRect/>
          <a:stretch>
            <a:fillRect/>
          </a:stretch>
        </p:blipFill>
        <p:spPr bwMode="auto">
          <a:xfrm>
            <a:off x="12701" y="0"/>
            <a:ext cx="12164484" cy="6856414"/>
          </a:xfrm>
          <a:prstGeom prst="rect">
            <a:avLst/>
          </a:prstGeom>
          <a:noFill/>
          <a:ln w="9525">
            <a:noFill/>
            <a:miter lim="800000"/>
            <a:headEnd/>
            <a:tailEnd/>
          </a:ln>
        </p:spPr>
      </p:pic>
      <p:pic>
        <p:nvPicPr>
          <p:cNvPr id="3" name="Picture 1"/>
          <p:cNvPicPr>
            <a:picLocks noChangeAspect="1" noChangeArrowheads="1"/>
          </p:cNvPicPr>
          <p:nvPr userDrawn="1"/>
        </p:nvPicPr>
        <p:blipFill>
          <a:blip r:embed="rId3" cstate="print"/>
          <a:srcRect/>
          <a:stretch>
            <a:fillRect/>
          </a:stretch>
        </p:blipFill>
        <p:spPr bwMode="auto">
          <a:xfrm>
            <a:off x="0" y="1"/>
            <a:ext cx="12192000" cy="6858000"/>
          </a:xfrm>
          <a:prstGeom prst="rect">
            <a:avLst/>
          </a:prstGeom>
          <a:noFill/>
          <a:ln w="9525">
            <a:noFill/>
            <a:miter lim="800000"/>
            <a:headEnd/>
            <a:tailEnd/>
          </a:ln>
        </p:spPr>
      </p:pic>
      <p:pic>
        <p:nvPicPr>
          <p:cNvPr id="8194" name="Picture 2"/>
          <p:cNvPicPr>
            <a:picLocks noChangeAspect="1" noChangeArrowheads="1"/>
          </p:cNvPicPr>
          <p:nvPr userDrawn="1"/>
        </p:nvPicPr>
        <p:blipFill>
          <a:blip r:embed="rId4" cstate="print"/>
          <a:srcRect/>
          <a:stretch>
            <a:fillRect/>
          </a:stretch>
        </p:blipFill>
        <p:spPr bwMode="auto">
          <a:xfrm>
            <a:off x="0" y="0"/>
            <a:ext cx="12202584" cy="6856414"/>
          </a:xfrm>
          <a:prstGeom prst="rect">
            <a:avLst/>
          </a:prstGeom>
          <a:noFill/>
          <a:ln w="9525">
            <a:noFill/>
            <a:miter lim="800000"/>
            <a:headEnd/>
            <a:tailEnd/>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pic>
        <p:nvPicPr>
          <p:cNvPr id="12290" name="Picture 2"/>
          <p:cNvPicPr>
            <a:picLocks noChangeAspect="1" noChangeArrowheads="1"/>
          </p:cNvPicPr>
          <p:nvPr userDrawn="1"/>
        </p:nvPicPr>
        <p:blipFill>
          <a:blip r:embed="rId2" cstate="print"/>
          <a:srcRect/>
          <a:stretch>
            <a:fillRect/>
          </a:stretch>
        </p:blipFill>
        <p:spPr bwMode="auto">
          <a:xfrm>
            <a:off x="12701" y="0"/>
            <a:ext cx="12164484" cy="6856414"/>
          </a:xfrm>
          <a:prstGeom prst="rect">
            <a:avLst/>
          </a:prstGeom>
          <a:noFill/>
          <a:ln w="9525">
            <a:noFill/>
            <a:miter lim="800000"/>
            <a:headEnd/>
            <a:tailEnd/>
          </a:ln>
        </p:spPr>
      </p:pic>
      <p:pic>
        <p:nvPicPr>
          <p:cNvPr id="3" name="Picture 1"/>
          <p:cNvPicPr>
            <a:picLocks noChangeAspect="1" noChangeArrowheads="1"/>
          </p:cNvPicPr>
          <p:nvPr userDrawn="1"/>
        </p:nvPicPr>
        <p:blipFill>
          <a:blip r:embed="rId3" cstate="print"/>
          <a:srcRect/>
          <a:stretch>
            <a:fillRect/>
          </a:stretch>
        </p:blipFill>
        <p:spPr bwMode="auto">
          <a:xfrm>
            <a:off x="0" y="1"/>
            <a:ext cx="12192000" cy="6858000"/>
          </a:xfrm>
          <a:prstGeom prst="rect">
            <a:avLst/>
          </a:prstGeom>
          <a:noFill/>
          <a:ln w="9525">
            <a:noFill/>
            <a:miter lim="800000"/>
            <a:headEnd/>
            <a:tailEnd/>
          </a:ln>
        </p:spPr>
      </p:pic>
      <p:pic>
        <p:nvPicPr>
          <p:cNvPr id="9218" name="Picture 2"/>
          <p:cNvPicPr>
            <a:picLocks noChangeAspect="1" noChangeArrowheads="1"/>
          </p:cNvPicPr>
          <p:nvPr userDrawn="1"/>
        </p:nvPicPr>
        <p:blipFill>
          <a:blip r:embed="rId4" cstate="print"/>
          <a:srcRect/>
          <a:stretch>
            <a:fillRect/>
          </a:stretch>
        </p:blipFill>
        <p:spPr bwMode="auto">
          <a:xfrm>
            <a:off x="0" y="0"/>
            <a:ext cx="12202584" cy="6856414"/>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pic>
        <p:nvPicPr>
          <p:cNvPr id="11266" name="Picture 2"/>
          <p:cNvPicPr>
            <a:picLocks noChangeAspect="1" noChangeArrowheads="1"/>
          </p:cNvPicPr>
          <p:nvPr userDrawn="1"/>
        </p:nvPicPr>
        <p:blipFill>
          <a:blip r:embed="rId2" cstate="print"/>
          <a:srcRect/>
          <a:stretch>
            <a:fillRect/>
          </a:stretch>
        </p:blipFill>
        <p:spPr bwMode="auto">
          <a:xfrm>
            <a:off x="12701" y="0"/>
            <a:ext cx="12164484" cy="6856414"/>
          </a:xfrm>
          <a:prstGeom prst="rect">
            <a:avLst/>
          </a:prstGeom>
          <a:noFill/>
          <a:ln w="9525">
            <a:noFill/>
            <a:miter lim="800000"/>
            <a:headEnd/>
            <a:tailEnd/>
          </a:ln>
        </p:spPr>
      </p:pic>
      <p:pic>
        <p:nvPicPr>
          <p:cNvPr id="3" name="Picture 1"/>
          <p:cNvPicPr>
            <a:picLocks noChangeAspect="1" noChangeArrowheads="1"/>
          </p:cNvPicPr>
          <p:nvPr userDrawn="1"/>
        </p:nvPicPr>
        <p:blipFill>
          <a:blip r:embed="rId3" cstate="print"/>
          <a:srcRect/>
          <a:stretch>
            <a:fillRect/>
          </a:stretch>
        </p:blipFill>
        <p:spPr bwMode="auto">
          <a:xfrm>
            <a:off x="0" y="1"/>
            <a:ext cx="12192000" cy="6858000"/>
          </a:xfrm>
          <a:prstGeom prst="rect">
            <a:avLst/>
          </a:prstGeom>
          <a:noFill/>
          <a:ln w="9525">
            <a:noFill/>
            <a:miter lim="800000"/>
            <a:headEnd/>
            <a:tailEnd/>
          </a:ln>
        </p:spPr>
      </p:pic>
      <p:pic>
        <p:nvPicPr>
          <p:cNvPr id="10242" name="Picture 2"/>
          <p:cNvPicPr>
            <a:picLocks noChangeAspect="1" noChangeArrowheads="1"/>
          </p:cNvPicPr>
          <p:nvPr userDrawn="1"/>
        </p:nvPicPr>
        <p:blipFill>
          <a:blip r:embed="rId4" cstate="print"/>
          <a:srcRect/>
          <a:stretch>
            <a:fillRect/>
          </a:stretch>
        </p:blipFill>
        <p:spPr bwMode="auto">
          <a:xfrm>
            <a:off x="0" y="0"/>
            <a:ext cx="12202584" cy="6856414"/>
          </a:xfrm>
          <a:prstGeom prst="rect">
            <a:avLst/>
          </a:prstGeom>
          <a:noFill/>
          <a:ln w="9525">
            <a:noFill/>
            <a:miter lim="800000"/>
            <a:headEnd/>
            <a:tailEnd/>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10242" name="Picture 2"/>
          <p:cNvPicPr>
            <a:picLocks noChangeAspect="1" noChangeArrowheads="1"/>
          </p:cNvPicPr>
          <p:nvPr userDrawn="1"/>
        </p:nvPicPr>
        <p:blipFill>
          <a:blip r:embed="rId2" cstate="print"/>
          <a:srcRect/>
          <a:stretch>
            <a:fillRect/>
          </a:stretch>
        </p:blipFill>
        <p:spPr bwMode="auto">
          <a:xfrm>
            <a:off x="12701" y="0"/>
            <a:ext cx="12164484" cy="6856414"/>
          </a:xfrm>
          <a:prstGeom prst="rect">
            <a:avLst/>
          </a:prstGeom>
          <a:noFill/>
          <a:ln w="9525">
            <a:noFill/>
            <a:miter lim="800000"/>
            <a:headEnd/>
            <a:tailEnd/>
          </a:ln>
        </p:spPr>
      </p:pic>
      <p:pic>
        <p:nvPicPr>
          <p:cNvPr id="3" name="Picture 1"/>
          <p:cNvPicPr>
            <a:picLocks noChangeAspect="1" noChangeArrowheads="1"/>
          </p:cNvPicPr>
          <p:nvPr userDrawn="1"/>
        </p:nvPicPr>
        <p:blipFill>
          <a:blip r:embed="rId3" cstate="print"/>
          <a:srcRect/>
          <a:stretch>
            <a:fillRect/>
          </a:stretch>
        </p:blipFill>
        <p:spPr bwMode="auto">
          <a:xfrm>
            <a:off x="0" y="1"/>
            <a:ext cx="12192000" cy="6858000"/>
          </a:xfrm>
          <a:prstGeom prst="rect">
            <a:avLst/>
          </a:prstGeom>
          <a:noFill/>
          <a:ln w="9525">
            <a:noFill/>
            <a:miter lim="800000"/>
            <a:headEnd/>
            <a:tailEnd/>
          </a:ln>
        </p:spPr>
      </p:pic>
      <p:pic>
        <p:nvPicPr>
          <p:cNvPr id="11266" name="Picture 2"/>
          <p:cNvPicPr>
            <a:picLocks noChangeAspect="1" noChangeArrowheads="1"/>
          </p:cNvPicPr>
          <p:nvPr userDrawn="1"/>
        </p:nvPicPr>
        <p:blipFill>
          <a:blip r:embed="rId4" cstate="print"/>
          <a:srcRect/>
          <a:stretch>
            <a:fillRect/>
          </a:stretch>
        </p:blipFill>
        <p:spPr bwMode="auto">
          <a:xfrm>
            <a:off x="0" y="0"/>
            <a:ext cx="12202584" cy="6856414"/>
          </a:xfrm>
          <a:prstGeom prst="rect">
            <a:avLst/>
          </a:prstGeom>
          <a:noFill/>
          <a:ln w="9525">
            <a:noFill/>
            <a:miter lim="800000"/>
            <a:headEnd/>
            <a:tailEnd/>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pic>
        <p:nvPicPr>
          <p:cNvPr id="9218" name="Picture 2"/>
          <p:cNvPicPr>
            <a:picLocks noChangeAspect="1" noChangeArrowheads="1"/>
          </p:cNvPicPr>
          <p:nvPr userDrawn="1"/>
        </p:nvPicPr>
        <p:blipFill>
          <a:blip r:embed="rId2" cstate="print"/>
          <a:srcRect/>
          <a:stretch>
            <a:fillRect/>
          </a:stretch>
        </p:blipFill>
        <p:spPr bwMode="auto">
          <a:xfrm>
            <a:off x="12701" y="0"/>
            <a:ext cx="12164484" cy="6856414"/>
          </a:xfrm>
          <a:prstGeom prst="rect">
            <a:avLst/>
          </a:prstGeom>
          <a:noFill/>
          <a:ln w="9525">
            <a:noFill/>
            <a:miter lim="800000"/>
            <a:headEnd/>
            <a:tailEnd/>
          </a:ln>
        </p:spPr>
      </p:pic>
      <p:pic>
        <p:nvPicPr>
          <p:cNvPr id="3" name="Picture 1"/>
          <p:cNvPicPr>
            <a:picLocks noChangeAspect="1" noChangeArrowheads="1"/>
          </p:cNvPicPr>
          <p:nvPr userDrawn="1"/>
        </p:nvPicPr>
        <p:blipFill>
          <a:blip r:embed="rId3" cstate="print"/>
          <a:srcRect/>
          <a:stretch>
            <a:fillRect/>
          </a:stretch>
        </p:blipFill>
        <p:spPr bwMode="auto">
          <a:xfrm>
            <a:off x="0" y="1"/>
            <a:ext cx="12192000" cy="6858000"/>
          </a:xfrm>
          <a:prstGeom prst="rect">
            <a:avLst/>
          </a:prstGeom>
          <a:noFill/>
          <a:ln w="9525">
            <a:noFill/>
            <a:miter lim="800000"/>
            <a:headEnd/>
            <a:tailEnd/>
          </a:ln>
        </p:spPr>
      </p:pic>
      <p:pic>
        <p:nvPicPr>
          <p:cNvPr id="12290" name="Picture 2"/>
          <p:cNvPicPr>
            <a:picLocks noChangeAspect="1" noChangeArrowheads="1"/>
          </p:cNvPicPr>
          <p:nvPr userDrawn="1"/>
        </p:nvPicPr>
        <p:blipFill>
          <a:blip r:embed="rId4" cstate="print"/>
          <a:srcRect/>
          <a:stretch>
            <a:fillRect/>
          </a:stretch>
        </p:blipFill>
        <p:spPr bwMode="auto">
          <a:xfrm>
            <a:off x="0" y="0"/>
            <a:ext cx="12202584" cy="6856414"/>
          </a:xfrm>
          <a:prstGeom prst="rect">
            <a:avLst/>
          </a:prstGeom>
          <a:noFill/>
          <a:ln w="9525">
            <a:noFill/>
            <a:miter lim="800000"/>
            <a:headEnd/>
            <a:tailEnd/>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srcRect/>
          <a:stretch>
            <a:fillRect/>
          </a:stretch>
        </p:blipFill>
        <p:spPr bwMode="auto">
          <a:xfrm>
            <a:off x="12701" y="0"/>
            <a:ext cx="12164484" cy="6856414"/>
          </a:xfrm>
          <a:prstGeom prst="rect">
            <a:avLst/>
          </a:prstGeom>
          <a:noFill/>
          <a:ln w="9525">
            <a:noFill/>
            <a:miter lim="800000"/>
            <a:headEnd/>
            <a:tailEnd/>
          </a:ln>
        </p:spPr>
      </p:pic>
      <p:pic>
        <p:nvPicPr>
          <p:cNvPr id="62465" name="Picture 1"/>
          <p:cNvPicPr>
            <a:picLocks noChangeAspect="1" noChangeArrowheads="1"/>
          </p:cNvPicPr>
          <p:nvPr userDrawn="1"/>
        </p:nvPicPr>
        <p:blipFill>
          <a:blip r:embed="rId3" cstate="print"/>
          <a:srcRect/>
          <a:stretch>
            <a:fillRect/>
          </a:stretch>
        </p:blipFill>
        <p:spPr bwMode="auto">
          <a:xfrm>
            <a:off x="-1" y="0"/>
            <a:ext cx="12233364" cy="6858000"/>
          </a:xfrm>
          <a:prstGeom prst="rect">
            <a:avLst/>
          </a:prstGeom>
          <a:noFill/>
          <a:ln w="9525">
            <a:noFill/>
            <a:miter lim="800000"/>
            <a:headEnd/>
            <a:tailEnd/>
          </a:ln>
        </p:spPr>
      </p:pic>
      <p:pic>
        <p:nvPicPr>
          <p:cNvPr id="4" name="Picture 1"/>
          <p:cNvPicPr>
            <a:picLocks noChangeAspect="1" noChangeArrowheads="1"/>
          </p:cNvPicPr>
          <p:nvPr userDrawn="1"/>
        </p:nvPicPr>
        <p:blipFill>
          <a:blip r:embed="rId3" cstate="print"/>
          <a:srcRect/>
          <a:stretch>
            <a:fillRect/>
          </a:stretch>
        </p:blipFill>
        <p:spPr bwMode="auto">
          <a:xfrm>
            <a:off x="0" y="1"/>
            <a:ext cx="12192000" cy="6858000"/>
          </a:xfrm>
          <a:prstGeom prst="rect">
            <a:avLst/>
          </a:prstGeom>
          <a:noFill/>
          <a:ln w="9525">
            <a:noFill/>
            <a:miter lim="800000"/>
            <a:headEnd/>
            <a:tailEnd/>
          </a:ln>
        </p:spPr>
      </p:pic>
      <p:pic>
        <p:nvPicPr>
          <p:cNvPr id="13314" name="Picture 2"/>
          <p:cNvPicPr>
            <a:picLocks noChangeAspect="1" noChangeArrowheads="1"/>
          </p:cNvPicPr>
          <p:nvPr userDrawn="1"/>
        </p:nvPicPr>
        <p:blipFill>
          <a:blip r:embed="rId4" cstate="print"/>
          <a:srcRect/>
          <a:stretch>
            <a:fillRect/>
          </a:stretch>
        </p:blipFill>
        <p:spPr bwMode="auto">
          <a:xfrm>
            <a:off x="0" y="0"/>
            <a:ext cx="12202584" cy="6856414"/>
          </a:xfrm>
          <a:prstGeom prst="rect">
            <a:avLst/>
          </a:prstGeom>
          <a:noFill/>
          <a:ln w="9525">
            <a:noFill/>
            <a:miter lim="800000"/>
            <a:headEnd/>
            <a:tailEnd/>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cstate="print"/>
          <a:srcRect/>
          <a:stretch>
            <a:fillRect/>
          </a:stretch>
        </p:blipFill>
        <p:spPr bwMode="auto">
          <a:xfrm>
            <a:off x="27517" y="1588"/>
            <a:ext cx="12164484" cy="6856414"/>
          </a:xfrm>
          <a:prstGeom prst="rect">
            <a:avLst/>
          </a:prstGeom>
          <a:noFill/>
          <a:ln w="9525">
            <a:noFill/>
            <a:miter lim="800000"/>
            <a:headEnd/>
            <a:tailEnd/>
          </a:ln>
        </p:spPr>
      </p:pic>
      <p:pic>
        <p:nvPicPr>
          <p:cNvPr id="61441" name="Picture 1"/>
          <p:cNvPicPr>
            <a:picLocks noChangeAspect="1" noChangeArrowheads="1"/>
          </p:cNvPicPr>
          <p:nvPr userDrawn="1"/>
        </p:nvPicPr>
        <p:blipFill>
          <a:blip r:embed="rId3" cstate="print"/>
          <a:srcRect/>
          <a:stretch>
            <a:fillRect/>
          </a:stretch>
        </p:blipFill>
        <p:spPr bwMode="auto">
          <a:xfrm>
            <a:off x="1" y="5656481"/>
            <a:ext cx="12192000" cy="1181100"/>
          </a:xfrm>
          <a:prstGeom prst="rect">
            <a:avLst/>
          </a:prstGeom>
          <a:noFill/>
          <a:ln w="9525">
            <a:noFill/>
            <a:miter lim="800000"/>
            <a:headEnd/>
            <a:tailEnd/>
          </a:ln>
        </p:spPr>
      </p:pic>
      <p:sp>
        <p:nvSpPr>
          <p:cNvPr id="4" name="TextBox 3"/>
          <p:cNvSpPr txBox="1"/>
          <p:nvPr userDrawn="1"/>
        </p:nvSpPr>
        <p:spPr>
          <a:xfrm>
            <a:off x="0" y="6482954"/>
            <a:ext cx="12192000" cy="339725"/>
          </a:xfrm>
          <a:prstGeom prst="rect">
            <a:avLst/>
          </a:prstGeom>
          <a:gradFill flip="none" rotWithShape="1">
            <a:gsLst>
              <a:gs pos="35000">
                <a:srgbClr val="00B0F0"/>
              </a:gs>
              <a:gs pos="50000">
                <a:schemeClr val="accent1">
                  <a:tint val="44500"/>
                  <a:satMod val="160000"/>
                </a:schemeClr>
              </a:gs>
              <a:gs pos="100000">
                <a:schemeClr val="accent1">
                  <a:tint val="23500"/>
                  <a:satMod val="160000"/>
                </a:schemeClr>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2333" tIns="42333" rIns="42333" bIns="42333" numCol="1" spcCol="38100" rtlCol="0" anchor="ctr">
            <a:spAutoFit/>
          </a:bodyPr>
          <a:lstStyle/>
          <a:p>
            <a:pPr marL="0" marR="0" indent="0" algn="ctr" defTabSz="381000" rtl="0" fontAlgn="auto" latinLnBrk="0" hangingPunct="0">
              <a:lnSpc>
                <a:spcPct val="100000"/>
              </a:lnSpc>
              <a:spcBef>
                <a:spcPts val="0"/>
              </a:spcBef>
              <a:spcAft>
                <a:spcPts val="0"/>
              </a:spcAft>
              <a:buClrTx/>
              <a:buSzTx/>
              <a:buFontTx/>
              <a:buNone/>
            </a:pPr>
            <a:r>
              <a:rPr kumimoji="0" lang="zh-CN" altLang="en-US" sz="1665" b="0" i="0" u="none" strike="noStrike" cap="none" spc="0" normalizeH="0" baseline="0" dirty="0">
                <a:ln>
                  <a:noFill/>
                </a:ln>
                <a:solidFill>
                  <a:srgbClr val="000000"/>
                </a:solidFill>
                <a:effectLst/>
                <a:uFillTx/>
                <a:latin typeface="华文行楷" panose="02010800040101010101" pitchFamily="2" charset="-122"/>
                <a:ea typeface="华文行楷" panose="02010800040101010101" pitchFamily="2" charset="-122"/>
                <a:cs typeface="Calibri" panose="020F0502020204030204"/>
                <a:sym typeface="Calibri" panose="020F0502020204030204"/>
              </a:rPr>
              <a:t>责任、安全、创新、协同</a:t>
            </a:r>
            <a:endParaRPr kumimoji="0" lang="zh-CN" altLang="en-US" sz="1665" b="0" i="0" u="none" strike="noStrike" cap="none" spc="0" normalizeH="0" baseline="0" dirty="0">
              <a:ln>
                <a:noFill/>
              </a:ln>
              <a:solidFill>
                <a:srgbClr val="000000"/>
              </a:solidFill>
              <a:effectLst/>
              <a:uFillTx/>
              <a:latin typeface="华文行楷" panose="02010800040101010101" pitchFamily="2" charset="-122"/>
              <a:ea typeface="华文行楷" panose="02010800040101010101" pitchFamily="2" charset="-122"/>
              <a:cs typeface="Calibri" panose="020F0502020204030204"/>
              <a:sym typeface="Calibri" panose="020F0502020204030204"/>
            </a:endParaRPr>
          </a:p>
        </p:txBody>
      </p:sp>
      <p:pic>
        <p:nvPicPr>
          <p:cNvPr id="14338" name="Picture 2"/>
          <p:cNvPicPr>
            <a:picLocks noChangeAspect="1" noChangeArrowheads="1"/>
          </p:cNvPicPr>
          <p:nvPr userDrawn="1"/>
        </p:nvPicPr>
        <p:blipFill>
          <a:blip r:embed="rId4" cstate="print"/>
          <a:srcRect/>
          <a:stretch>
            <a:fillRect/>
          </a:stretch>
        </p:blipFill>
        <p:spPr bwMode="auto">
          <a:xfrm>
            <a:off x="0" y="0"/>
            <a:ext cx="12202584" cy="6856414"/>
          </a:xfrm>
          <a:prstGeom prst="rect">
            <a:avLst/>
          </a:prstGeom>
          <a:noFill/>
          <a:ln w="9525">
            <a:noFill/>
            <a:miter lim="800000"/>
            <a:headEnd/>
            <a:tailEnd/>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cstate="print"/>
          <a:srcRect/>
          <a:stretch>
            <a:fillRect/>
          </a:stretch>
        </p:blipFill>
        <p:spPr bwMode="auto">
          <a:xfrm>
            <a:off x="12701" y="0"/>
            <a:ext cx="12164484" cy="6856414"/>
          </a:xfrm>
          <a:prstGeom prst="rect">
            <a:avLst/>
          </a:prstGeom>
          <a:noFill/>
          <a:ln w="9525">
            <a:noFill/>
            <a:miter lim="800000"/>
            <a:headEnd/>
            <a:tailEnd/>
          </a:ln>
        </p:spPr>
      </p:pic>
      <p:pic>
        <p:nvPicPr>
          <p:cNvPr id="60417" name="Picture 1"/>
          <p:cNvPicPr>
            <a:picLocks noChangeAspect="1" noChangeArrowheads="1"/>
          </p:cNvPicPr>
          <p:nvPr userDrawn="1"/>
        </p:nvPicPr>
        <p:blipFill>
          <a:blip r:embed="rId3" cstate="print"/>
          <a:srcRect/>
          <a:stretch>
            <a:fillRect/>
          </a:stretch>
        </p:blipFill>
        <p:spPr bwMode="auto">
          <a:xfrm>
            <a:off x="0" y="1"/>
            <a:ext cx="12192000" cy="6858000"/>
          </a:xfrm>
          <a:prstGeom prst="rect">
            <a:avLst/>
          </a:prstGeom>
          <a:noFill/>
          <a:ln w="9525">
            <a:noFill/>
            <a:miter lim="800000"/>
            <a:headEnd/>
            <a:tailEnd/>
          </a:ln>
        </p:spPr>
      </p:pic>
      <p:pic>
        <p:nvPicPr>
          <p:cNvPr id="15362" name="Picture 2"/>
          <p:cNvPicPr>
            <a:picLocks noChangeAspect="1" noChangeArrowheads="1"/>
          </p:cNvPicPr>
          <p:nvPr userDrawn="1"/>
        </p:nvPicPr>
        <p:blipFill>
          <a:blip r:embed="rId4" cstate="print"/>
          <a:srcRect/>
          <a:stretch>
            <a:fillRect/>
          </a:stretch>
        </p:blipFill>
        <p:spPr bwMode="auto">
          <a:xfrm>
            <a:off x="0" y="0"/>
            <a:ext cx="12202584" cy="6856414"/>
          </a:xfrm>
          <a:prstGeom prst="rect">
            <a:avLst/>
          </a:prstGeom>
          <a:noFill/>
          <a:ln w="9525">
            <a:noFill/>
            <a:miter lim="800000"/>
            <a:headEnd/>
            <a:tailEnd/>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7170" name="Picture 2"/>
          <p:cNvPicPr>
            <a:picLocks noChangeAspect="1" noChangeArrowheads="1"/>
          </p:cNvPicPr>
          <p:nvPr userDrawn="1"/>
        </p:nvPicPr>
        <p:blipFill>
          <a:blip r:embed="rId2" cstate="print"/>
          <a:srcRect/>
          <a:stretch>
            <a:fillRect/>
          </a:stretch>
        </p:blipFill>
        <p:spPr bwMode="auto">
          <a:xfrm>
            <a:off x="12701" y="0"/>
            <a:ext cx="12164484" cy="6856414"/>
          </a:xfrm>
          <a:prstGeom prst="rect">
            <a:avLst/>
          </a:prstGeom>
          <a:noFill/>
          <a:ln w="9525">
            <a:noFill/>
            <a:miter lim="800000"/>
            <a:headEnd/>
            <a:tailEnd/>
          </a:ln>
        </p:spPr>
      </p:pic>
      <p:pic>
        <p:nvPicPr>
          <p:cNvPr id="3" name="Picture 1"/>
          <p:cNvPicPr>
            <a:picLocks noChangeAspect="1" noChangeArrowheads="1"/>
          </p:cNvPicPr>
          <p:nvPr userDrawn="1"/>
        </p:nvPicPr>
        <p:blipFill>
          <a:blip r:embed="rId3" cstate="print"/>
          <a:srcRect/>
          <a:stretch>
            <a:fillRect/>
          </a:stretch>
        </p:blipFill>
        <p:spPr bwMode="auto">
          <a:xfrm>
            <a:off x="0" y="1"/>
            <a:ext cx="12192000" cy="6858000"/>
          </a:xfrm>
          <a:prstGeom prst="rect">
            <a:avLst/>
          </a:prstGeom>
          <a:noFill/>
          <a:ln w="9525">
            <a:noFill/>
            <a:miter lim="800000"/>
            <a:headEnd/>
            <a:tailEnd/>
          </a:ln>
        </p:spPr>
      </p:pic>
      <p:pic>
        <p:nvPicPr>
          <p:cNvPr id="17410" name="Picture 2"/>
          <p:cNvPicPr>
            <a:picLocks noChangeAspect="1" noChangeArrowheads="1"/>
          </p:cNvPicPr>
          <p:nvPr userDrawn="1"/>
        </p:nvPicPr>
        <p:blipFill>
          <a:blip r:embed="rId4" cstate="print"/>
          <a:srcRect/>
          <a:stretch>
            <a:fillRect/>
          </a:stretch>
        </p:blipFill>
        <p:spPr bwMode="auto">
          <a:xfrm>
            <a:off x="0" y="0"/>
            <a:ext cx="12202584" cy="6856414"/>
          </a:xfrm>
          <a:prstGeom prst="rect">
            <a:avLst/>
          </a:prstGeom>
          <a:noFill/>
          <a:ln w="9525">
            <a:noFill/>
            <a:miter lim="800000"/>
            <a:headEnd/>
            <a:tailEnd/>
          </a:ln>
        </p:spPr>
      </p:pic>
    </p:spTree>
  </p:cSld>
  <p:clrMapOvr>
    <a:masterClrMapping/>
  </p:clrMapOvr>
  <p:transition spd="slow">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3" name="Shape 37"/>
          <p:cNvSpPr/>
          <p:nvPr userDrawn="1"/>
        </p:nvSpPr>
        <p:spPr>
          <a:xfrm>
            <a:off x="170400" y="996390"/>
            <a:ext cx="11328400" cy="1590"/>
          </a:xfrm>
          <a:prstGeom prst="line">
            <a:avLst/>
          </a:prstGeom>
          <a:ln>
            <a:solidFill>
              <a:srgbClr val="FFFFFF"/>
            </a:solidFill>
          </a:ln>
        </p:spPr>
        <p:txBody>
          <a:bodyPr lIns="38098" tIns="38098" rIns="38098" bIns="38098"/>
          <a:lstStyle/>
          <a:p>
            <a:pPr>
              <a:defRPr>
                <a:latin typeface="+mn-lt"/>
                <a:ea typeface="+mn-ea"/>
                <a:cs typeface="+mn-cs"/>
                <a:sym typeface="Helvetica" panose="020B0504020202030204"/>
              </a:defRPr>
            </a:pPr>
            <a:endParaRPr sz="1000"/>
          </a:p>
        </p:txBody>
      </p:sp>
      <p:pic>
        <p:nvPicPr>
          <p:cNvPr id="7" name="Picture 2"/>
          <p:cNvPicPr>
            <a:picLocks noChangeAspect="1" noChangeArrowheads="1"/>
          </p:cNvPicPr>
          <p:nvPr userDrawn="1"/>
        </p:nvPicPr>
        <p:blipFill>
          <a:blip r:embed="rId2" cstate="print"/>
          <a:srcRect/>
          <a:stretch>
            <a:fillRect/>
          </a:stretch>
        </p:blipFill>
        <p:spPr bwMode="auto">
          <a:xfrm>
            <a:off x="0" y="0"/>
            <a:ext cx="12192000" cy="6749935"/>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3" cstate="print"/>
          <a:srcRect/>
          <a:stretch>
            <a:fillRect/>
          </a:stretch>
        </p:blipFill>
        <p:spPr bwMode="auto">
          <a:xfrm>
            <a:off x="0" y="6100763"/>
            <a:ext cx="12204701" cy="466726"/>
          </a:xfrm>
          <a:prstGeom prst="rect">
            <a:avLst/>
          </a:prstGeom>
          <a:noFill/>
          <a:ln w="9525">
            <a:noFill/>
            <a:miter lim="800000"/>
            <a:headEnd/>
            <a:tailEnd/>
          </a:ln>
          <a:effectLst/>
        </p:spPr>
      </p:pic>
      <p:pic>
        <p:nvPicPr>
          <p:cNvPr id="5" name="Picture 2"/>
          <p:cNvPicPr>
            <a:picLocks noChangeAspect="1" noChangeArrowheads="1"/>
          </p:cNvPicPr>
          <p:nvPr userDrawn="1"/>
        </p:nvPicPr>
        <p:blipFill>
          <a:blip r:embed="rId4" cstate="print"/>
          <a:srcRect/>
          <a:stretch>
            <a:fillRect/>
          </a:stretch>
        </p:blipFill>
        <p:spPr bwMode="auto">
          <a:xfrm>
            <a:off x="0" y="0"/>
            <a:ext cx="12192000" cy="2647950"/>
          </a:xfrm>
          <a:prstGeom prst="rect">
            <a:avLst/>
          </a:prstGeom>
          <a:noFill/>
          <a:ln w="9525">
            <a:noFill/>
            <a:miter lim="800000"/>
            <a:headEnd/>
            <a:tailEnd/>
          </a:ln>
          <a:effectLst/>
        </p:spPr>
      </p:pic>
      <p:pic>
        <p:nvPicPr>
          <p:cNvPr id="6" name="Picture 2"/>
          <p:cNvPicPr>
            <a:picLocks noChangeAspect="1" noChangeArrowheads="1"/>
          </p:cNvPicPr>
          <p:nvPr userDrawn="1"/>
        </p:nvPicPr>
        <p:blipFill>
          <a:blip r:embed="rId5" cstate="print"/>
          <a:srcRect/>
          <a:stretch>
            <a:fillRect/>
          </a:stretch>
        </p:blipFill>
        <p:spPr bwMode="auto">
          <a:xfrm>
            <a:off x="215900" y="85726"/>
            <a:ext cx="1117600" cy="714376"/>
          </a:xfrm>
          <a:prstGeom prst="rect">
            <a:avLst/>
          </a:prstGeom>
          <a:noFill/>
          <a:ln w="9525">
            <a:noFill/>
            <a:miter lim="800000"/>
            <a:headEnd/>
            <a:tailEnd/>
          </a:ln>
        </p:spPr>
      </p:pic>
      <p:pic>
        <p:nvPicPr>
          <p:cNvPr id="8" name="Picture 7"/>
          <p:cNvPicPr>
            <a:picLocks noChangeAspect="1" noChangeArrowheads="1"/>
          </p:cNvPicPr>
          <p:nvPr userDrawn="1"/>
        </p:nvPicPr>
        <p:blipFill>
          <a:blip r:embed="rId6" cstate="print"/>
          <a:srcRect/>
          <a:stretch>
            <a:fillRect/>
          </a:stretch>
        </p:blipFill>
        <p:spPr bwMode="auto">
          <a:xfrm>
            <a:off x="0" y="0"/>
            <a:ext cx="12192000" cy="6858000"/>
          </a:xfrm>
          <a:prstGeom prst="rect">
            <a:avLst/>
          </a:prstGeom>
          <a:noFill/>
          <a:ln w="9525">
            <a:noFill/>
            <a:miter lim="800000"/>
            <a:headEnd/>
            <a:tailEnd/>
          </a:ln>
        </p:spPr>
      </p:pic>
      <p:sp>
        <p:nvSpPr>
          <p:cNvPr id="9" name="页脚占位符 4"/>
          <p:cNvSpPr>
            <a:spLocks noGrp="1"/>
          </p:cNvSpPr>
          <p:nvPr>
            <p:ph type="ftr" sz="quarter" idx="10"/>
          </p:nvPr>
        </p:nvSpPr>
        <p:spPr>
          <a:xfrm>
            <a:off x="4038600" y="6356352"/>
            <a:ext cx="4114800" cy="365125"/>
          </a:xfrm>
          <a:prstGeom prst="rect">
            <a:avLst/>
          </a:prstGeom>
        </p:spPr>
        <p:txBody>
          <a:bodyPr/>
          <a:lstStyle>
            <a:lvl1pPr>
              <a:defRPr>
                <a:latin typeface="Arial" panose="020B0604020202020204" pitchFamily="34" charset="0"/>
              </a:defRPr>
            </a:lvl1pPr>
          </a:lstStyle>
          <a:p>
            <a:pPr>
              <a:defRPr/>
            </a:pPr>
            <a:endParaRPr lang="zh-CN" altLang="en-US"/>
          </a:p>
        </p:txBody>
      </p:sp>
      <p:sp>
        <p:nvSpPr>
          <p:cNvPr id="10" name="灯片编号占位符 5"/>
          <p:cNvSpPr>
            <a:spLocks noGrp="1"/>
          </p:cNvSpPr>
          <p:nvPr>
            <p:ph type="sldNum" sz="quarter" idx="11"/>
          </p:nvPr>
        </p:nvSpPr>
        <p:spPr>
          <a:xfrm>
            <a:off x="8610600" y="6356352"/>
            <a:ext cx="2743200" cy="365125"/>
          </a:xfrm>
          <a:prstGeom prst="rect">
            <a:avLst/>
          </a:prstGeom>
        </p:spPr>
        <p:txBody>
          <a:bodyPr/>
          <a:lstStyle>
            <a:lvl1pPr>
              <a:defRPr>
                <a:latin typeface="Arial" panose="020B0604020202020204" pitchFamily="34" charset="0"/>
              </a:defRPr>
            </a:lvl1pPr>
          </a:lstStyle>
          <a:p>
            <a:pPr>
              <a:defRPr/>
            </a:pPr>
            <a:fld id="{EA282714-7E51-499F-86D7-FC7314761794}" type="slidenum">
              <a:rPr lang="zh-CN" altLang="en-US"/>
            </a:fld>
            <a:endParaRPr lang="zh-CN" altLang="en-US"/>
          </a:p>
        </p:txBody>
      </p:sp>
      <p:pic>
        <p:nvPicPr>
          <p:cNvPr id="12" name="图片 11" descr="2.png"/>
          <p:cNvPicPr>
            <a:picLocks noChangeAspect="1"/>
          </p:cNvPicPr>
          <p:nvPr userDrawn="1"/>
        </p:nvPicPr>
        <p:blipFill>
          <a:blip r:embed="rId7" cstate="print"/>
          <a:stretch>
            <a:fillRect/>
          </a:stretch>
        </p:blipFill>
        <p:spPr>
          <a:xfrm>
            <a:off x="5" y="6626372"/>
            <a:ext cx="12190993" cy="231629"/>
          </a:xfrm>
          <a:prstGeom prst="rect">
            <a:avLst/>
          </a:prstGeom>
        </p:spPr>
      </p:pic>
      <p:sp>
        <p:nvSpPr>
          <p:cNvPr id="13" name="矩形 12"/>
          <p:cNvSpPr/>
          <p:nvPr userDrawn="1"/>
        </p:nvSpPr>
        <p:spPr>
          <a:xfrm>
            <a:off x="0" y="6384175"/>
            <a:ext cx="12192000" cy="457216"/>
          </a:xfrm>
          <a:prstGeom prst="rect">
            <a:avLst/>
          </a:prstGeom>
          <a:gradFill flip="none" rotWithShape="1">
            <a:gsLst>
              <a:gs pos="100000">
                <a:srgbClr val="00FFFF"/>
              </a:gs>
              <a:gs pos="0">
                <a:srgbClr val="00CCFF">
                  <a:alpha val="0"/>
                </a:srgbClr>
              </a:gs>
              <a:gs pos="0">
                <a:schemeClr val="bg1"/>
              </a:gs>
              <a:gs pos="25000">
                <a:srgbClr val="21D6E0"/>
              </a:gs>
              <a:gs pos="75000">
                <a:srgbClr val="0087E6"/>
              </a:gs>
              <a:gs pos="100000">
                <a:srgbClr val="005CB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14" name="TextBox 13"/>
          <p:cNvSpPr txBox="1"/>
          <p:nvPr userDrawn="1"/>
        </p:nvSpPr>
        <p:spPr>
          <a:xfrm>
            <a:off x="3302940" y="6434050"/>
            <a:ext cx="5297979" cy="321945"/>
          </a:xfrm>
          <a:prstGeom prst="rect">
            <a:avLst/>
          </a:prstGeom>
          <a:noFill/>
        </p:spPr>
        <p:txBody>
          <a:bodyPr wrap="square" rtlCol="0">
            <a:spAutoFit/>
          </a:bodyPr>
          <a:lstStyle/>
          <a:p>
            <a:r>
              <a:rPr lang="zh-CN" altLang="en-US" sz="1500" b="1" dirty="0">
                <a:latin typeface="楷体_GB2312" pitchFamily="49" charset="-122"/>
                <a:ea typeface="楷体_GB2312" pitchFamily="49" charset="-122"/>
              </a:rPr>
              <a:t>责任   安全    创新     协同</a:t>
            </a:r>
            <a:endParaRPr lang="zh-CN" altLang="en-US" sz="1500" b="1" dirty="0">
              <a:latin typeface="楷体_GB2312" pitchFamily="49" charset="-122"/>
              <a:ea typeface="楷体_GB2312" pitchFamily="49" charset="-122"/>
            </a:endParaRPr>
          </a:p>
        </p:txBody>
      </p:sp>
      <p:pic>
        <p:nvPicPr>
          <p:cNvPr id="8194" name="Picture 2"/>
          <p:cNvPicPr>
            <a:picLocks noChangeAspect="1" noChangeArrowheads="1"/>
          </p:cNvPicPr>
          <p:nvPr userDrawn="1"/>
        </p:nvPicPr>
        <p:blipFill>
          <a:blip r:embed="rId8" cstate="print"/>
          <a:srcRect/>
          <a:stretch>
            <a:fillRect/>
          </a:stretch>
        </p:blipFill>
        <p:spPr bwMode="auto">
          <a:xfrm>
            <a:off x="12701" y="0"/>
            <a:ext cx="12164484" cy="6856414"/>
          </a:xfrm>
          <a:prstGeom prst="rect">
            <a:avLst/>
          </a:prstGeom>
          <a:noFill/>
          <a:ln w="9525">
            <a:noFill/>
            <a:miter lim="800000"/>
            <a:headEnd/>
            <a:tailEnd/>
          </a:ln>
        </p:spPr>
      </p:pic>
      <p:pic>
        <p:nvPicPr>
          <p:cNvPr id="15" name="Picture 1"/>
          <p:cNvPicPr>
            <a:picLocks noChangeAspect="1" noChangeArrowheads="1"/>
          </p:cNvPicPr>
          <p:nvPr userDrawn="1"/>
        </p:nvPicPr>
        <p:blipFill>
          <a:blip r:embed="rId9" cstate="print"/>
          <a:srcRect/>
          <a:stretch>
            <a:fillRect/>
          </a:stretch>
        </p:blipFill>
        <p:spPr bwMode="auto">
          <a:xfrm>
            <a:off x="0" y="1"/>
            <a:ext cx="12192000" cy="6858000"/>
          </a:xfrm>
          <a:prstGeom prst="rect">
            <a:avLst/>
          </a:prstGeom>
          <a:noFill/>
          <a:ln w="9525">
            <a:noFill/>
            <a:miter lim="800000"/>
            <a:headEnd/>
            <a:tailEnd/>
          </a:ln>
        </p:spPr>
      </p:pic>
      <p:pic>
        <p:nvPicPr>
          <p:cNvPr id="18434" name="Picture 2"/>
          <p:cNvPicPr>
            <a:picLocks noChangeAspect="1" noChangeArrowheads="1"/>
          </p:cNvPicPr>
          <p:nvPr userDrawn="1"/>
        </p:nvPicPr>
        <p:blipFill>
          <a:blip r:embed="rId10" cstate="print"/>
          <a:srcRect/>
          <a:stretch>
            <a:fillRect/>
          </a:stretch>
        </p:blipFill>
        <p:spPr bwMode="auto">
          <a:xfrm>
            <a:off x="0" y="0"/>
            <a:ext cx="12202584" cy="6856414"/>
          </a:xfrm>
          <a:prstGeom prst="rect">
            <a:avLst/>
          </a:prstGeom>
          <a:noFill/>
          <a:ln w="9525">
            <a:noFill/>
            <a:miter lim="800000"/>
            <a:headEnd/>
            <a:tailEnd/>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1437" y="2930"/>
            <a:ext cx="12190563" cy="68550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2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54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1" y="4589464"/>
            <a:ext cx="10515600" cy="1500187"/>
          </a:xfrm>
        </p:spPr>
        <p:txBody>
          <a:bodyPr/>
          <a:lstStyle>
            <a:lvl1pPr marL="0" indent="0">
              <a:buNone/>
              <a:defRPr sz="2160">
                <a:solidFill>
                  <a:schemeClr val="tx1">
                    <a:tint val="75000"/>
                  </a:schemeClr>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789" y="2505076"/>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2200" y="2505076"/>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CN"/>
          </a:p>
        </p:txBody>
      </p:sp>
      <p:sp>
        <p:nvSpPr>
          <p:cNvPr id="3" name="Footer Placeholder 2"/>
          <p:cNvSpPr>
            <a:spLocks noGrp="1"/>
          </p:cNvSpPr>
          <p:nvPr>
            <p:ph type="ftr" sz="quarter" idx="11"/>
          </p:nvPr>
        </p:nvSpPr>
        <p:spPr/>
        <p:txBody>
          <a:bodyPr/>
          <a:lstStyle/>
          <a:p>
            <a:pPr>
              <a:defRPr/>
            </a:pPr>
            <a:endParaRPr lang="en-US" altLang="zh-CN"/>
          </a:p>
        </p:txBody>
      </p:sp>
      <p:sp>
        <p:nvSpPr>
          <p:cNvPr id="4" name="Slide Number Placeholder 3"/>
          <p:cNvSpPr>
            <a:spLocks noGrp="1"/>
          </p:cNvSpPr>
          <p:nvPr>
            <p:ph type="sldNum" sz="quarter" idx="12"/>
          </p:nvPr>
        </p:nvSpPr>
        <p:spPr/>
        <p:txBody>
          <a:bodyPr/>
          <a:lstStyle/>
          <a:p>
            <a:pPr>
              <a:defRPr/>
            </a:pPr>
            <a:fld id="{9A1713AB-DD7B-48B5-A37A-F5D7FB601575}" type="slidenum">
              <a:rPr lang="en-US" altLang="zh-CN" smtClean="0"/>
            </a:fld>
            <a:endParaRPr lang="en-US" altLang="zh-CN"/>
          </a:p>
        </p:txBody>
      </p:sp>
    </p:spTree>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88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6"/>
            <a:ext cx="6172200" cy="4873625"/>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88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7" Type="http://schemas.openxmlformats.org/officeDocument/2006/relationships/theme" Target="../theme/theme1.xml"/><Relationship Id="rId36" Type="http://schemas.openxmlformats.org/officeDocument/2006/relationships/image" Target="../media/image18.png"/><Relationship Id="rId35" Type="http://schemas.openxmlformats.org/officeDocument/2006/relationships/image" Target="../media/image3.png"/><Relationship Id="rId34" Type="http://schemas.openxmlformats.org/officeDocument/2006/relationships/image" Target="../media/image5.png"/><Relationship Id="rId33" Type="http://schemas.openxmlformats.org/officeDocument/2006/relationships/image" Target="../media/image4.png"/><Relationship Id="rId32" Type="http://schemas.openxmlformats.org/officeDocument/2006/relationships/image" Target="../media/image8.png"/><Relationship Id="rId31" Type="http://schemas.openxmlformats.org/officeDocument/2006/relationships/image" Target="../media/image17.png"/><Relationship Id="rId30" Type="http://schemas.openxmlformats.org/officeDocument/2006/relationships/image" Target="../media/image1.png"/><Relationship Id="rId3" Type="http://schemas.openxmlformats.org/officeDocument/2006/relationships/slideLayout" Target="../slideLayouts/slideLayout3.xml"/><Relationship Id="rId29" Type="http://schemas.openxmlformats.org/officeDocument/2006/relationships/image" Target="../media/image2.png"/><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08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080">
                <a:solidFill>
                  <a:schemeClr val="tx1">
                    <a:tint val="75000"/>
                  </a:schemeClr>
                </a:solidFill>
              </a:defRPr>
            </a:lvl1pPr>
          </a:lstStyle>
          <a:p>
            <a:fld id="{48F63A3B-78C7-47BE-AE5E-E10140E04643}" type="slidenum">
              <a:rPr lang="en-US" dirty="0"/>
            </a:fld>
            <a:endParaRPr lang="en-US" dirty="0"/>
          </a:p>
        </p:txBody>
      </p:sp>
      <p:sp>
        <p:nvSpPr>
          <p:cNvPr id="7" name="Shape 38"/>
          <p:cNvSpPr/>
          <p:nvPr userDrawn="1"/>
        </p:nvSpPr>
        <p:spPr>
          <a:xfrm flipV="1">
            <a:off x="0" y="622705"/>
            <a:ext cx="12192000" cy="7315"/>
          </a:xfrm>
          <a:prstGeom prst="line">
            <a:avLst/>
          </a:prstGeom>
          <a:ln w="19050">
            <a:solidFill>
              <a:srgbClr val="004F8B"/>
            </a:solidFill>
          </a:ln>
        </p:spPr>
        <p:txBody>
          <a:bodyPr lIns="38098" tIns="38098" rIns="38098" bIns="38098"/>
          <a:lstStyle/>
          <a:p>
            <a:pPr>
              <a:defRPr>
                <a:latin typeface="+mn-lt"/>
                <a:ea typeface="+mn-ea"/>
                <a:cs typeface="+mn-cs"/>
                <a:sym typeface="Helvetica" panose="020B0504020202030204"/>
              </a:defRPr>
            </a:pPr>
            <a:endParaRPr sz="1000"/>
          </a:p>
        </p:txBody>
      </p:sp>
      <p:pic>
        <p:nvPicPr>
          <p:cNvPr id="8" name="图片 7" descr="2.png"/>
          <p:cNvPicPr>
            <a:picLocks noChangeAspect="1"/>
          </p:cNvPicPr>
          <p:nvPr userDrawn="1"/>
        </p:nvPicPr>
        <p:blipFill>
          <a:blip r:embed="rId29" cstate="print"/>
          <a:stretch>
            <a:fillRect/>
          </a:stretch>
        </p:blipFill>
        <p:spPr>
          <a:xfrm>
            <a:off x="5" y="6626372"/>
            <a:ext cx="12190993" cy="231629"/>
          </a:xfrm>
          <a:prstGeom prst="rect">
            <a:avLst/>
          </a:prstGeom>
        </p:spPr>
      </p:pic>
      <p:pic>
        <p:nvPicPr>
          <p:cNvPr id="9" name="Picture 2"/>
          <p:cNvPicPr>
            <a:picLocks noChangeAspect="1" noChangeArrowheads="1"/>
          </p:cNvPicPr>
          <p:nvPr userDrawn="1"/>
        </p:nvPicPr>
        <p:blipFill>
          <a:blip r:embed="rId30" cstate="print"/>
          <a:srcRect/>
          <a:stretch>
            <a:fillRect/>
          </a:stretch>
        </p:blipFill>
        <p:spPr bwMode="auto">
          <a:xfrm>
            <a:off x="3" y="6100764"/>
            <a:ext cx="12204700" cy="466726"/>
          </a:xfrm>
          <a:prstGeom prst="rect">
            <a:avLst/>
          </a:prstGeom>
          <a:noFill/>
          <a:ln w="9525">
            <a:noFill/>
            <a:miter lim="800000"/>
            <a:headEnd/>
            <a:tailEnd/>
          </a:ln>
          <a:effectLst/>
        </p:spPr>
      </p:pic>
      <p:pic>
        <p:nvPicPr>
          <p:cNvPr id="10" name="图片 1"/>
          <p:cNvPicPr>
            <a:picLocks noChangeAspect="1"/>
          </p:cNvPicPr>
          <p:nvPr userDrawn="1"/>
        </p:nvPicPr>
        <p:blipFill>
          <a:blip r:embed="rId31" cstate="print"/>
          <a:srcRect/>
          <a:stretch>
            <a:fillRect/>
          </a:stretch>
        </p:blipFill>
        <p:spPr bwMode="auto">
          <a:xfrm>
            <a:off x="0" y="-28574"/>
            <a:ext cx="5350933" cy="752474"/>
          </a:xfrm>
          <a:prstGeom prst="rect">
            <a:avLst/>
          </a:prstGeom>
          <a:noFill/>
          <a:ln w="9525">
            <a:noFill/>
            <a:miter lim="800000"/>
            <a:headEnd/>
            <a:tailEnd/>
          </a:ln>
        </p:spPr>
      </p:pic>
      <p:pic>
        <p:nvPicPr>
          <p:cNvPr id="11" name="Picture 7"/>
          <p:cNvPicPr>
            <a:picLocks noChangeAspect="1" noChangeArrowheads="1"/>
          </p:cNvPicPr>
          <p:nvPr userDrawn="1"/>
        </p:nvPicPr>
        <p:blipFill>
          <a:blip r:embed="rId32" cstate="print"/>
          <a:srcRect/>
          <a:stretch>
            <a:fillRect/>
          </a:stretch>
        </p:blipFill>
        <p:spPr bwMode="auto">
          <a:xfrm>
            <a:off x="0" y="0"/>
            <a:ext cx="12192000" cy="6858000"/>
          </a:xfrm>
          <a:prstGeom prst="rect">
            <a:avLst/>
          </a:prstGeom>
          <a:noFill/>
          <a:ln w="9525">
            <a:noFill/>
            <a:miter lim="800000"/>
            <a:headEnd/>
            <a:tailEnd/>
          </a:ln>
        </p:spPr>
      </p:pic>
      <p:sp>
        <p:nvSpPr>
          <p:cNvPr id="12" name="矩形 11"/>
          <p:cNvSpPr/>
          <p:nvPr userDrawn="1"/>
        </p:nvSpPr>
        <p:spPr>
          <a:xfrm>
            <a:off x="0" y="6384175"/>
            <a:ext cx="12192000" cy="457216"/>
          </a:xfrm>
          <a:prstGeom prst="rect">
            <a:avLst/>
          </a:prstGeom>
          <a:gradFill flip="none" rotWithShape="1">
            <a:gsLst>
              <a:gs pos="100000">
                <a:srgbClr val="00FFFF"/>
              </a:gs>
              <a:gs pos="0">
                <a:srgbClr val="00CCFF">
                  <a:alpha val="0"/>
                </a:srgbClr>
              </a:gs>
              <a:gs pos="0">
                <a:schemeClr val="bg1"/>
              </a:gs>
              <a:gs pos="25000">
                <a:srgbClr val="21D6E0"/>
              </a:gs>
              <a:gs pos="75000">
                <a:srgbClr val="0087E6"/>
              </a:gs>
              <a:gs pos="100000">
                <a:srgbClr val="005CB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13" name="TextBox 10"/>
          <p:cNvSpPr txBox="1"/>
          <p:nvPr userDrawn="1"/>
        </p:nvSpPr>
        <p:spPr>
          <a:xfrm>
            <a:off x="3531540" y="6434050"/>
            <a:ext cx="5297979" cy="321945"/>
          </a:xfrm>
          <a:prstGeom prst="rect">
            <a:avLst/>
          </a:prstGeom>
          <a:noFill/>
        </p:spPr>
        <p:txBody>
          <a:bodyPr wrap="square" rtlCol="0">
            <a:spAutoFit/>
          </a:bodyPr>
          <a:lstStyle/>
          <a:p>
            <a:r>
              <a:rPr lang="zh-CN" altLang="en-US" sz="1500" b="1" dirty="0">
                <a:solidFill>
                  <a:srgbClr val="0000CC"/>
                </a:solidFill>
                <a:latin typeface="华文仿宋" panose="02010600040101010101" pitchFamily="2" charset="-122"/>
                <a:ea typeface="华文仿宋" panose="02010600040101010101" pitchFamily="2" charset="-122"/>
              </a:rPr>
              <a:t>责任       安全        创新         协同</a:t>
            </a:r>
            <a:endParaRPr lang="zh-CN" altLang="en-US" sz="1500" b="1" dirty="0">
              <a:solidFill>
                <a:srgbClr val="0000CC"/>
              </a:solidFill>
              <a:latin typeface="华文仿宋" panose="02010600040101010101" pitchFamily="2" charset="-122"/>
              <a:ea typeface="华文仿宋" panose="02010600040101010101" pitchFamily="2" charset="-122"/>
            </a:endParaRPr>
          </a:p>
        </p:txBody>
      </p:sp>
      <p:pic>
        <p:nvPicPr>
          <p:cNvPr id="14" name="Picture 2"/>
          <p:cNvPicPr>
            <a:picLocks noChangeAspect="1" noChangeArrowheads="1"/>
          </p:cNvPicPr>
          <p:nvPr userDrawn="1"/>
        </p:nvPicPr>
        <p:blipFill>
          <a:blip r:embed="rId33" cstate="print"/>
          <a:srcRect/>
          <a:stretch>
            <a:fillRect/>
          </a:stretch>
        </p:blipFill>
        <p:spPr bwMode="auto">
          <a:xfrm>
            <a:off x="12701" y="0"/>
            <a:ext cx="12164484" cy="6856414"/>
          </a:xfrm>
          <a:prstGeom prst="rect">
            <a:avLst/>
          </a:prstGeom>
          <a:noFill/>
          <a:ln w="9525">
            <a:noFill/>
            <a:miter lim="800000"/>
            <a:headEnd/>
            <a:tailEnd/>
          </a:ln>
        </p:spPr>
      </p:pic>
      <p:pic>
        <p:nvPicPr>
          <p:cNvPr id="15" name="Picture 1"/>
          <p:cNvPicPr>
            <a:picLocks noChangeAspect="1" noChangeArrowheads="1"/>
          </p:cNvPicPr>
          <p:nvPr userDrawn="1"/>
        </p:nvPicPr>
        <p:blipFill>
          <a:blip r:embed="rId34" cstate="print"/>
          <a:srcRect/>
          <a:stretch>
            <a:fillRect/>
          </a:stretch>
        </p:blipFill>
        <p:spPr bwMode="auto">
          <a:xfrm>
            <a:off x="0" y="1"/>
            <a:ext cx="12192000" cy="6858000"/>
          </a:xfrm>
          <a:prstGeom prst="rect">
            <a:avLst/>
          </a:prstGeom>
          <a:noFill/>
          <a:ln w="9525">
            <a:noFill/>
            <a:miter lim="800000"/>
            <a:headEnd/>
            <a:tailEnd/>
          </a:ln>
        </p:spPr>
      </p:pic>
      <p:pic>
        <p:nvPicPr>
          <p:cNvPr id="16" name="Picture 2"/>
          <p:cNvPicPr>
            <a:picLocks noChangeAspect="1" noChangeArrowheads="1"/>
          </p:cNvPicPr>
          <p:nvPr userDrawn="1"/>
        </p:nvPicPr>
        <p:blipFill>
          <a:blip r:embed="rId35" cstate="print"/>
          <a:srcRect/>
          <a:stretch>
            <a:fillRect/>
          </a:stretch>
        </p:blipFill>
        <p:spPr bwMode="auto">
          <a:xfrm>
            <a:off x="0" y="0"/>
            <a:ext cx="12202584" cy="6856414"/>
          </a:xfrm>
          <a:prstGeom prst="rect">
            <a:avLst/>
          </a:prstGeom>
          <a:noFill/>
          <a:ln w="9525">
            <a:noFill/>
            <a:miter lim="800000"/>
            <a:headEnd/>
            <a:tailEnd/>
          </a:ln>
        </p:spPr>
      </p:pic>
      <p:pic>
        <p:nvPicPr>
          <p:cNvPr id="17" name="图片 1"/>
          <p:cNvPicPr>
            <a:picLocks noChangeAspect="1"/>
          </p:cNvPicPr>
          <p:nvPr userDrawn="1"/>
        </p:nvPicPr>
        <p:blipFill rotWithShape="1">
          <a:blip r:embed="rId36" cstate="print"/>
          <a:srcRect t="12579" b="18987"/>
          <a:stretch>
            <a:fillRect/>
          </a:stretch>
        </p:blipFill>
        <p:spPr bwMode="auto">
          <a:xfrm>
            <a:off x="671981" y="63454"/>
            <a:ext cx="4347059" cy="686849"/>
          </a:xfrm>
          <a:prstGeom prst="rect">
            <a:avLst/>
          </a:prstGeom>
          <a:solidFill>
            <a:schemeClr val="bg1"/>
          </a:solid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hf hdr="0" dt="0"/>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2.png"/><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6.jpeg"/><Relationship Id="rId1"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7.jpeg"/><Relationship Id="rId1"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7.png"/><Relationship Id="rId1"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9.png"/><Relationship Id="rId1"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6.jpeg"/><Relationship Id="rId1" Type="http://schemas.openxmlformats.org/officeDocument/2006/relationships/image" Target="../media/image2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90805"/>
            <a:ext cx="12192635" cy="6767195"/>
            <a:chOff x="2400" y="894"/>
            <a:chExt cx="14617" cy="9109"/>
          </a:xfrm>
        </p:grpSpPr>
        <p:sp>
          <p:nvSpPr>
            <p:cNvPr id="4" name="矩形 3"/>
            <p:cNvSpPr/>
            <p:nvPr/>
          </p:nvSpPr>
          <p:spPr>
            <a:xfrm>
              <a:off x="2400" y="900"/>
              <a:ext cx="14400" cy="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1"/>
            <a:stretch>
              <a:fillRect/>
            </a:stretch>
          </p:blipFill>
          <p:spPr>
            <a:xfrm>
              <a:off x="2617" y="4281"/>
              <a:ext cx="14400" cy="5722"/>
            </a:xfrm>
            <a:prstGeom prst="rect">
              <a:avLst/>
            </a:prstGeom>
          </p:spPr>
        </p:pic>
        <p:pic>
          <p:nvPicPr>
            <p:cNvPr id="6" name="图片 5"/>
            <p:cNvPicPr>
              <a:picLocks noChangeAspect="1"/>
            </p:cNvPicPr>
            <p:nvPr/>
          </p:nvPicPr>
          <p:blipFill>
            <a:blip r:embed="rId2"/>
            <a:stretch>
              <a:fillRect/>
            </a:stretch>
          </p:blipFill>
          <p:spPr>
            <a:xfrm>
              <a:off x="2771" y="900"/>
              <a:ext cx="5825" cy="1139"/>
            </a:xfrm>
            <a:prstGeom prst="rect">
              <a:avLst/>
            </a:prstGeom>
          </p:spPr>
        </p:pic>
        <p:pic>
          <p:nvPicPr>
            <p:cNvPr id="7" name="Picture 2" descr="C:\Users\PC\Desktop\zqq\8_0007_ma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9" y="894"/>
              <a:ext cx="9782" cy="46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51"/>
            <p:cNvSpPr txBox="1"/>
            <p:nvPr/>
          </p:nvSpPr>
          <p:spPr>
            <a:xfrm>
              <a:off x="3912" y="3193"/>
              <a:ext cx="11808" cy="2111"/>
            </a:xfrm>
            <a:prstGeom prst="rect">
              <a:avLst/>
            </a:prstGeom>
            <a:noFill/>
          </p:spPr>
          <p:txBody>
            <a:bodyPr wrap="square" rtlCol="0">
              <a:spAutoFit/>
            </a:bodyPr>
            <a:lstStyle/>
            <a:p>
              <a:pPr algn="ctr">
                <a:lnSpc>
                  <a:spcPct val="150000"/>
                </a:lnSpc>
              </a:pPr>
              <a:r>
                <a:rPr lang="zh-CN" altLang="en-US" sz="3200" b="1" dirty="0">
                  <a:ln w="12700" cmpd="sng">
                    <a:noFill/>
                    <a:prstDash val="solid"/>
                    <a:miter lim="800000"/>
                  </a:ln>
                  <a:gradFill>
                    <a:gsLst>
                      <a:gs pos="0">
                        <a:srgbClr val="002060"/>
                      </a:gs>
                      <a:gs pos="100000">
                        <a:srgbClr val="0070C0"/>
                      </a:gs>
                    </a:gsLst>
                    <a:lin ang="5400000" scaled="0"/>
                  </a:gradFill>
                  <a:latin typeface="微软雅黑" panose="020B0503020204020204" pitchFamily="34" charset="-122"/>
                  <a:ea typeface="微软雅黑" panose="020B0503020204020204" pitchFamily="34" charset="-122"/>
                </a:rPr>
                <a:t>核电站安全壳钢衬里一体式连接模块结构</a:t>
              </a:r>
              <a:endParaRPr lang="zh-CN" altLang="en-US" sz="3200" b="1" dirty="0">
                <a:ln w="12700" cmpd="sng">
                  <a:noFill/>
                  <a:prstDash val="solid"/>
                  <a:miter lim="800000"/>
                </a:ln>
                <a:gradFill>
                  <a:gsLst>
                    <a:gs pos="0">
                      <a:srgbClr val="002060"/>
                    </a:gs>
                    <a:gs pos="100000">
                      <a:srgbClr val="0070C0"/>
                    </a:gs>
                  </a:gsLst>
                  <a:lin ang="5400000" scaled="0"/>
                </a:gradFill>
                <a:latin typeface="微软雅黑" panose="020B0503020204020204" pitchFamily="34" charset="-122"/>
                <a:ea typeface="微软雅黑" panose="020B0503020204020204" pitchFamily="34" charset="-122"/>
              </a:endParaRPr>
            </a:p>
            <a:p>
              <a:pPr algn="ctr">
                <a:lnSpc>
                  <a:spcPct val="150000"/>
                </a:lnSpc>
              </a:pPr>
              <a:r>
                <a:rPr lang="zh-CN" altLang="en-US" sz="3200" b="1" dirty="0">
                  <a:ln w="12700" cmpd="sng">
                    <a:noFill/>
                    <a:prstDash val="solid"/>
                    <a:miter lim="800000"/>
                  </a:ln>
                  <a:gradFill>
                    <a:gsLst>
                      <a:gs pos="0">
                        <a:srgbClr val="002060"/>
                      </a:gs>
                      <a:gs pos="100000">
                        <a:srgbClr val="0070C0"/>
                      </a:gs>
                    </a:gsLst>
                    <a:lin ang="5400000" scaled="0"/>
                  </a:gradFill>
                  <a:latin typeface="微软雅黑" panose="020B0503020204020204" pitchFamily="34" charset="-122"/>
                  <a:ea typeface="微软雅黑" panose="020B0503020204020204" pitchFamily="34" charset="-122"/>
                </a:rPr>
                <a:t>及其安装施工质量成果交流</a:t>
              </a:r>
              <a:endParaRPr lang="zh-CN" altLang="en-US" sz="3200" b="1" dirty="0">
                <a:ln w="12700" cmpd="sng">
                  <a:noFill/>
                  <a:prstDash val="solid"/>
                  <a:miter lim="800000"/>
                </a:ln>
                <a:gradFill>
                  <a:gsLst>
                    <a:gs pos="0">
                      <a:srgbClr val="002060"/>
                    </a:gs>
                    <a:gs pos="100000">
                      <a:srgbClr val="0070C0"/>
                    </a:gs>
                  </a:gsLst>
                  <a:lin ang="5400000" scaled="0"/>
                </a:gra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2400" y="6388"/>
              <a:ext cx="144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TextBox 3"/>
            <p:cNvSpPr txBox="1"/>
            <p:nvPr/>
          </p:nvSpPr>
          <p:spPr>
            <a:xfrm>
              <a:off x="7374" y="5634"/>
              <a:ext cx="4668" cy="666"/>
            </a:xfrm>
            <a:prstGeom prst="roundRect">
              <a:avLst>
                <a:gd name="adj" fmla="val 50000"/>
              </a:avLst>
            </a:prstGeom>
            <a:solidFill>
              <a:schemeClr val="bg1"/>
            </a:solidFill>
            <a:ln w="6350">
              <a:solidFill>
                <a:srgbClr val="0070C0"/>
              </a:solidFill>
            </a:ln>
            <a:effectLst/>
            <a:scene3d>
              <a:camera prst="orthographicFront"/>
              <a:lightRig rig="soft" dir="t"/>
            </a:scene3d>
            <a:sp3d extrusionH="12700"/>
          </p:spPr>
          <p:txBody>
            <a:bodyPr wrap="square" rtlCol="0" anchor="ctr" anchorCtr="1">
              <a:spAutoFit/>
            </a:bodyPr>
            <a:lstStyle/>
            <a:p>
              <a:pPr algn="ctr"/>
              <a:r>
                <a:rPr lang="zh-CN" altLang="en-US" sz="1600" b="1" dirty="0">
                  <a:ln w="12700">
                    <a:noFill/>
                  </a:ln>
                  <a:solidFill>
                    <a:srgbClr val="002060"/>
                  </a:solidFill>
                  <a:latin typeface="微软雅黑" panose="020B0503020204020204" pitchFamily="34" charset="-122"/>
                  <a:ea typeface="微软雅黑" panose="020B0503020204020204" pitchFamily="34" charset="-122"/>
                </a:rPr>
                <a:t>中国核工业华兴建设有限公司</a:t>
              </a:r>
              <a:endParaRPr lang="zh-CN" altLang="en-US" sz="1600" b="1" dirty="0">
                <a:ln w="12700">
                  <a:noFill/>
                </a:ln>
                <a:solidFill>
                  <a:srgbClr val="002060"/>
                </a:solidFill>
                <a:latin typeface="微软雅黑" panose="020B0503020204020204" pitchFamily="34" charset="-122"/>
                <a:ea typeface="微软雅黑" panose="020B0503020204020204" pitchFamily="34" charset="-122"/>
              </a:endParaRPr>
            </a:p>
          </p:txBody>
        </p:sp>
        <p:sp>
          <p:nvSpPr>
            <p:cNvPr id="11" name="对角圆角矩形 10"/>
            <p:cNvSpPr/>
            <p:nvPr/>
          </p:nvSpPr>
          <p:spPr>
            <a:xfrm>
              <a:off x="12548" y="9007"/>
              <a:ext cx="4084" cy="533"/>
            </a:xfrm>
            <a:prstGeom prst="round2Diag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002060"/>
                  </a:solidFill>
                  <a:latin typeface="微软雅黑" panose="020B0503020204020204" pitchFamily="34" charset="-122"/>
                  <a:ea typeface="微软雅黑" panose="020B0503020204020204" pitchFamily="34" charset="-122"/>
                </a:rPr>
                <a:t>江苏</a:t>
              </a:r>
              <a:r>
                <a:rPr lang="en-US" altLang="zh-CN" sz="1400" b="1" dirty="0">
                  <a:solidFill>
                    <a:srgbClr val="002060"/>
                  </a:solidFill>
                  <a:latin typeface="微软雅黑" panose="020B0503020204020204" pitchFamily="34" charset="-122"/>
                  <a:ea typeface="微软雅黑" panose="020B0503020204020204" pitchFamily="34" charset="-122"/>
                </a:rPr>
                <a:t>·</a:t>
              </a:r>
              <a:r>
                <a:rPr lang="zh-CN" altLang="en-US" sz="1400" b="1" dirty="0">
                  <a:solidFill>
                    <a:srgbClr val="002060"/>
                  </a:solidFill>
                  <a:latin typeface="微软雅黑" panose="020B0503020204020204" pitchFamily="34" charset="-122"/>
                  <a:ea typeface="微软雅黑" panose="020B0503020204020204" pitchFamily="34" charset="-122"/>
                </a:rPr>
                <a:t>南京</a:t>
              </a:r>
              <a:endParaRPr lang="zh-CN" altLang="en-US" sz="1400" b="1" dirty="0">
                <a:solidFill>
                  <a:srgbClr val="00206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10">
        <p:sndAc>
          <p:endSnd/>
        </p:sndAc>
      </p:transition>
    </mc:Choice>
    <mc:Fallback>
      <p:transition>
        <p:sndAc>
          <p:end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4"/>
          <p:cNvSpPr txBox="1"/>
          <p:nvPr/>
        </p:nvSpPr>
        <p:spPr>
          <a:xfrm>
            <a:off x="8777605" y="229235"/>
            <a:ext cx="3044190" cy="340995"/>
          </a:xfrm>
          <a:prstGeom prst="rect">
            <a:avLst/>
          </a:prstGeom>
          <a:noFill/>
        </p:spPr>
        <p:txBody>
          <a:bodyPr wrap="square" lIns="75685" tIns="37843" rIns="75685" bIns="37843" rtlCol="0">
            <a:spAutoFit/>
          </a:bodyPr>
          <a:lstStyle/>
          <a:p>
            <a:pPr algn="ctr" defTabSz="356870" hangingPunct="1"/>
            <a:r>
              <a:rPr lang="zh-CN" altLang="en-US" sz="1730" b="1" dirty="0">
                <a:solidFill>
                  <a:srgbClr val="004DA1"/>
                </a:solidFill>
                <a:latin typeface="微软雅黑" panose="020B0503020204020204" pitchFamily="34" charset="-122"/>
                <a:ea typeface="微软雅黑" panose="020B0503020204020204" pitchFamily="34" charset="-122"/>
                <a:cs typeface="+mn-ea"/>
              </a:rPr>
              <a:t>二、质量控制要点</a:t>
            </a:r>
            <a:endParaRPr lang="zh-CN" altLang="en-US" sz="1730" b="1" dirty="0">
              <a:solidFill>
                <a:srgbClr val="004DA1"/>
              </a:solidFill>
              <a:latin typeface="微软雅黑" panose="020B0503020204020204" pitchFamily="34" charset="-122"/>
              <a:ea typeface="微软雅黑" panose="020B0503020204020204" pitchFamily="34" charset="-122"/>
              <a:cs typeface="+mn-ea"/>
            </a:endParaRPr>
          </a:p>
        </p:txBody>
      </p:sp>
      <p:sp>
        <p:nvSpPr>
          <p:cNvPr id="8" name="TextBox 8"/>
          <p:cNvSpPr txBox="1"/>
          <p:nvPr/>
        </p:nvSpPr>
        <p:spPr>
          <a:xfrm>
            <a:off x="661670" y="915670"/>
            <a:ext cx="1723390" cy="316865"/>
          </a:xfrm>
          <a:prstGeom prst="rect">
            <a:avLst/>
          </a:prstGeom>
          <a:solidFill>
            <a:srgbClr val="0070C0"/>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defPPr marL="0" marR="0" indent="0" algn="l" defTabSz="713105" rtl="0" fontAlgn="auto" latinLnBrk="1" hangingPunct="0">
              <a:lnSpc>
                <a:spcPct val="100000"/>
              </a:lnSpc>
              <a:spcBef>
                <a:spcPts val="0"/>
              </a:spcBef>
              <a:spcAft>
                <a:spcPts val="0"/>
              </a:spcAft>
              <a:buClrTx/>
              <a:buSzTx/>
              <a:buFontTx/>
              <a:buNone/>
              <a:defRPr kumimoji="0" sz="1405" b="0" i="0" u="none" strike="noStrike" cap="none" spc="0" normalizeH="0" baseline="0">
                <a:ln>
                  <a:noFill/>
                </a:ln>
                <a:solidFill>
                  <a:srgbClr val="000000"/>
                </a:solidFill>
                <a:effectLst/>
                <a:uFillTx/>
              </a:defRPr>
            </a:defPPr>
            <a:lvl1pPr algn="ctr" defTabSz="457200">
              <a:defRPr sz="1400" b="1" kern="0">
                <a:solidFill>
                  <a:schemeClr val="bg1"/>
                </a:solidFill>
                <a:latin typeface="微软雅黑" panose="020B0503020204020204" pitchFamily="34" charset="-122"/>
                <a:ea typeface="微软雅黑" panose="020B0503020204020204" pitchFamily="34" charset="-122"/>
              </a:defRPr>
            </a:lvl1pPr>
          </a:lstStyle>
          <a:p>
            <a:r>
              <a:rPr lang="zh-CN" altLang="en-US" dirty="0"/>
              <a:t>底板环段拼装</a:t>
            </a:r>
            <a:endParaRPr lang="zh-CN" altLang="en-US" dirty="0"/>
          </a:p>
        </p:txBody>
      </p:sp>
      <p:sp>
        <p:nvSpPr>
          <p:cNvPr id="9" name="TextBox 6"/>
          <p:cNvSpPr txBox="1"/>
          <p:nvPr/>
        </p:nvSpPr>
        <p:spPr>
          <a:xfrm>
            <a:off x="6269355" y="2910840"/>
            <a:ext cx="5320030" cy="1578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p>
            <a:pPr algn="just">
              <a:lnSpc>
                <a:spcPct val="150000"/>
              </a:lnSpc>
              <a:defRPr/>
            </a:pPr>
            <a:r>
              <a:rPr lang="en-US" altLang="zh-CN" sz="1600" b="1" dirty="0">
                <a:solidFill>
                  <a:schemeClr val="accent6">
                    <a:lumMod val="10000"/>
                  </a:schemeClr>
                </a:solidFill>
                <a:sym typeface="+mn-ea"/>
              </a:rPr>
              <a:t>        </a:t>
            </a:r>
            <a:r>
              <a:rPr lang="en-US" altLang="zh-CN" b="1" dirty="0">
                <a:solidFill>
                  <a:schemeClr val="accent6">
                    <a:lumMod val="10000"/>
                  </a:schemeClr>
                </a:solidFill>
                <a:sym typeface="+mn-ea"/>
              </a:rPr>
              <a:t> </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焊接采用焊条电弧焊工艺，先焊接加强节点1的“L”形对接焊缝，加强节点1对接焊缝完成后焊接6㎜底板环段的对接缝，采用多层多道焊、背面清根，层间进行100%液体渗透检测（PT）检测。</a:t>
            </a: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eaLnBrk="1">
              <a:lnSpc>
                <a:spcPct val="150000"/>
              </a:lnSpc>
              <a:defRPr/>
            </a:pP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在14条焊缝完成后，调整半径，组对收缩缝，2名焊工同时施焊</a:t>
            </a: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eaLnBrk="1">
              <a:lnSpc>
                <a:spcPct val="150000"/>
              </a:lnSpc>
              <a:defRPr/>
            </a:pP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在垂直段环向加劲角钢安装完成后，用L50×5角钢和C10槽钢加固</a:t>
            </a: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 name="图片 29"/>
          <p:cNvPicPr>
            <a:picLocks noChangeAspect="1" noChangeArrowheads="1"/>
          </p:cNvPicPr>
          <p:nvPr/>
        </p:nvPicPr>
        <p:blipFill>
          <a:blip r:embed="rId1" cstate="print"/>
          <a:srcRect l="5592" t="4826"/>
          <a:stretch>
            <a:fillRect/>
          </a:stretch>
        </p:blipFill>
        <p:spPr>
          <a:xfrm>
            <a:off x="1095375" y="1652905"/>
            <a:ext cx="4605655" cy="4211320"/>
          </a:xfrm>
          <a:prstGeom prst="rect">
            <a:avLst/>
          </a:prstGeom>
          <a:noFill/>
          <a:ln w="9525">
            <a:solidFill>
              <a:schemeClr val="tx1"/>
            </a:solidFill>
            <a:miter lim="800000"/>
            <a:headEnd/>
            <a:tailEnd/>
          </a:ln>
        </p:spPr>
      </p:pic>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4"/>
          <p:cNvSpPr txBox="1"/>
          <p:nvPr/>
        </p:nvSpPr>
        <p:spPr>
          <a:xfrm>
            <a:off x="8712200" y="229235"/>
            <a:ext cx="3006725" cy="340360"/>
          </a:xfrm>
          <a:prstGeom prst="rect">
            <a:avLst/>
          </a:prstGeom>
          <a:noFill/>
        </p:spPr>
        <p:txBody>
          <a:bodyPr wrap="square" lIns="75685" tIns="37843" rIns="75685" bIns="37843" rtlCol="0">
            <a:spAutoFit/>
          </a:bodyPr>
          <a:lstStyle/>
          <a:p>
            <a:pPr algn="ctr" defTabSz="356870" hangingPunct="1"/>
            <a:r>
              <a:rPr lang="zh-CN" altLang="en-US" sz="1730" b="1" dirty="0">
                <a:solidFill>
                  <a:srgbClr val="004DA1"/>
                </a:solidFill>
                <a:latin typeface="微软雅黑" panose="020B0503020204020204" pitchFamily="34" charset="-122"/>
                <a:ea typeface="微软雅黑" panose="020B0503020204020204" pitchFamily="34" charset="-122"/>
                <a:cs typeface="+mn-ea"/>
              </a:rPr>
              <a:t>二、质量控制要点</a:t>
            </a:r>
            <a:endParaRPr lang="zh-CN" altLang="en-US" sz="1730" b="1" dirty="0">
              <a:solidFill>
                <a:srgbClr val="004DA1"/>
              </a:solidFill>
              <a:latin typeface="微软雅黑" panose="020B0503020204020204" pitchFamily="34" charset="-122"/>
              <a:ea typeface="微软雅黑" panose="020B0503020204020204" pitchFamily="34" charset="-122"/>
              <a:cs typeface="+mn-ea"/>
            </a:endParaRPr>
          </a:p>
        </p:txBody>
      </p:sp>
      <p:sp>
        <p:nvSpPr>
          <p:cNvPr id="8" name="TextBox 8"/>
          <p:cNvSpPr txBox="1"/>
          <p:nvPr/>
        </p:nvSpPr>
        <p:spPr>
          <a:xfrm>
            <a:off x="696595" y="902970"/>
            <a:ext cx="2374265" cy="316865"/>
          </a:xfrm>
          <a:prstGeom prst="rect">
            <a:avLst/>
          </a:prstGeom>
          <a:solidFill>
            <a:srgbClr val="0070C0"/>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defPPr marL="0" marR="0" indent="0" algn="l" defTabSz="713105" rtl="0" fontAlgn="auto" latinLnBrk="1" hangingPunct="0">
              <a:lnSpc>
                <a:spcPct val="100000"/>
              </a:lnSpc>
              <a:spcBef>
                <a:spcPts val="0"/>
              </a:spcBef>
              <a:spcAft>
                <a:spcPts val="0"/>
              </a:spcAft>
              <a:buClrTx/>
              <a:buSzTx/>
              <a:buFontTx/>
              <a:buNone/>
              <a:defRPr kumimoji="0" sz="1405" b="0" i="0" u="none" strike="noStrike" cap="none" spc="0" normalizeH="0" baseline="0">
                <a:ln>
                  <a:noFill/>
                </a:ln>
                <a:solidFill>
                  <a:srgbClr val="000000"/>
                </a:solidFill>
                <a:effectLst/>
                <a:uFillTx/>
              </a:defRPr>
            </a:defPPr>
            <a:lvl1pPr algn="ctr" defTabSz="457200">
              <a:defRPr sz="1400" b="1" kern="0">
                <a:solidFill>
                  <a:schemeClr val="bg1"/>
                </a:solidFill>
                <a:latin typeface="微软雅黑" panose="020B0503020204020204" pitchFamily="34" charset="-122"/>
                <a:ea typeface="微软雅黑" panose="020B0503020204020204" pitchFamily="34" charset="-122"/>
              </a:defRPr>
            </a:lvl1pPr>
          </a:lstStyle>
          <a:p>
            <a:r>
              <a:rPr lang="zh-CN" altLang="en-US" dirty="0"/>
              <a:t>加腋区垂直段段拼装</a:t>
            </a:r>
            <a:endParaRPr lang="zh-CN" altLang="en-US" dirty="0"/>
          </a:p>
        </p:txBody>
      </p:sp>
      <p:sp>
        <p:nvSpPr>
          <p:cNvPr id="9" name="TextBox 6"/>
          <p:cNvSpPr txBox="1"/>
          <p:nvPr/>
        </p:nvSpPr>
        <p:spPr>
          <a:xfrm>
            <a:off x="6109970" y="2112010"/>
            <a:ext cx="5253990" cy="32410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p>
            <a:pPr algn="just">
              <a:lnSpc>
                <a:spcPct val="150000"/>
              </a:lnSpc>
              <a:defRPr/>
            </a:pPr>
            <a:r>
              <a:rPr lang="en-US" altLang="zh-CN" sz="1600" b="1" dirty="0">
                <a:solidFill>
                  <a:schemeClr val="accent6">
                    <a:lumMod val="10000"/>
                  </a:schemeClr>
                </a:solidFill>
                <a:sym typeface="+mn-ea"/>
              </a:rPr>
              <a:t>        </a:t>
            </a:r>
            <a:r>
              <a:rPr lang="en-US" altLang="zh-CN" b="1" dirty="0">
                <a:solidFill>
                  <a:schemeClr val="accent6">
                    <a:lumMod val="10000"/>
                  </a:schemeClr>
                </a:solidFill>
                <a:sym typeface="+mn-ea"/>
              </a:rPr>
              <a:t> </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放出扶壁柱在预埋件的位置，每个垂直段上设置2根扶壁柱共26根，吊吊装就位后与柱底埋件焊接固定。</a:t>
            </a: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50000"/>
              </a:lnSpc>
              <a:defRPr/>
            </a:pP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将13块垂直段按照布置图吊装就位，通过间隙板和调节装置连接、固定</a:t>
            </a: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eaLnBrk="1">
              <a:lnSpc>
                <a:spcPct val="150000"/>
              </a:lnSpc>
              <a:defRPr/>
            </a:pP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调节装整垂直段半径，控制在0～+20㎜范围内，点焊、固定。组对立缝和环缝，留出1条收缩缝暂不组对。立缝接头形式为V形60°坡口、环缝为单V形45°坡口。</a:t>
            </a: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eaLnBrk="1">
              <a:lnSpc>
                <a:spcPct val="150000"/>
              </a:lnSpc>
              <a:defRPr/>
            </a:pP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先焊接立缝后焊接下口环缝，焊接采用焊条电弧焊工艺，焊接完毕后焊接环缝。立缝由上至下分段退焊法进行焊接，分段长度为500～800㎜。先焊接外侧焊缝，在内侧清根，进行100%液体渗透检测（PT），内侧焊缝的焊接。</a:t>
            </a: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50000"/>
              </a:lnSpc>
              <a:defRPr/>
            </a:pP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5" name="图片 33"/>
          <p:cNvPicPr>
            <a:picLocks noChangeAspect="1" noChangeArrowheads="1"/>
          </p:cNvPicPr>
          <p:nvPr/>
        </p:nvPicPr>
        <p:blipFill>
          <a:blip r:embed="rId1" cstate="print"/>
          <a:srcRect/>
          <a:stretch>
            <a:fillRect/>
          </a:stretch>
        </p:blipFill>
        <p:spPr>
          <a:xfrm>
            <a:off x="1136015" y="1341120"/>
            <a:ext cx="4236720" cy="4962525"/>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4"/>
          <p:cNvSpPr txBox="1"/>
          <p:nvPr/>
        </p:nvSpPr>
        <p:spPr>
          <a:xfrm>
            <a:off x="8663305" y="281305"/>
            <a:ext cx="3030220" cy="340995"/>
          </a:xfrm>
          <a:prstGeom prst="rect">
            <a:avLst/>
          </a:prstGeom>
          <a:noFill/>
        </p:spPr>
        <p:txBody>
          <a:bodyPr wrap="square" lIns="75685" tIns="37843" rIns="75685" bIns="37843" rtlCol="0">
            <a:spAutoFit/>
          </a:bodyPr>
          <a:lstStyle/>
          <a:p>
            <a:pPr algn="ctr" defTabSz="356870" hangingPunct="1"/>
            <a:r>
              <a:rPr lang="zh-CN" altLang="en-US" sz="1730" b="1" dirty="0">
                <a:solidFill>
                  <a:srgbClr val="004DA1"/>
                </a:solidFill>
                <a:latin typeface="微软雅黑" panose="020B0503020204020204" pitchFamily="34" charset="-122"/>
                <a:ea typeface="微软雅黑" panose="020B0503020204020204" pitchFamily="34" charset="-122"/>
                <a:cs typeface="+mn-ea"/>
              </a:rPr>
              <a:t>二、质量控制要点</a:t>
            </a:r>
            <a:endParaRPr lang="zh-CN" altLang="en-US" sz="1730" b="1" dirty="0">
              <a:solidFill>
                <a:srgbClr val="004DA1"/>
              </a:solidFill>
              <a:latin typeface="微软雅黑" panose="020B0503020204020204" pitchFamily="34" charset="-122"/>
              <a:ea typeface="微软雅黑" panose="020B0503020204020204" pitchFamily="34" charset="-122"/>
              <a:cs typeface="+mn-ea"/>
            </a:endParaRPr>
          </a:p>
        </p:txBody>
      </p:sp>
      <p:sp>
        <p:nvSpPr>
          <p:cNvPr id="8" name="TextBox 8"/>
          <p:cNvSpPr txBox="1"/>
          <p:nvPr/>
        </p:nvSpPr>
        <p:spPr>
          <a:xfrm>
            <a:off x="584835" y="960755"/>
            <a:ext cx="2392680" cy="316865"/>
          </a:xfrm>
          <a:prstGeom prst="rect">
            <a:avLst/>
          </a:prstGeom>
          <a:solidFill>
            <a:srgbClr val="0070C0"/>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defPPr marL="0" marR="0" indent="0" algn="l" defTabSz="713105" rtl="0" fontAlgn="auto" latinLnBrk="1" hangingPunct="0">
              <a:lnSpc>
                <a:spcPct val="100000"/>
              </a:lnSpc>
              <a:spcBef>
                <a:spcPts val="0"/>
              </a:spcBef>
              <a:spcAft>
                <a:spcPts val="0"/>
              </a:spcAft>
              <a:buClrTx/>
              <a:buSzTx/>
              <a:buFontTx/>
              <a:buNone/>
              <a:defRPr kumimoji="0" sz="1405" b="0" i="0" u="none" strike="noStrike" cap="none" spc="0" normalizeH="0" baseline="0">
                <a:ln>
                  <a:noFill/>
                </a:ln>
                <a:solidFill>
                  <a:srgbClr val="000000"/>
                </a:solidFill>
                <a:effectLst/>
                <a:uFillTx/>
              </a:defRPr>
            </a:defPPr>
            <a:lvl1pPr algn="ctr" defTabSz="457200">
              <a:defRPr sz="1400" b="1" kern="0">
                <a:solidFill>
                  <a:schemeClr val="bg1"/>
                </a:solidFill>
                <a:latin typeface="微软雅黑" panose="020B0503020204020204" pitchFamily="34" charset="-122"/>
                <a:ea typeface="微软雅黑" panose="020B0503020204020204" pitchFamily="34" charset="-122"/>
              </a:defRPr>
            </a:lvl1pPr>
          </a:lstStyle>
          <a:p>
            <a:r>
              <a:rPr lang="zh-CN" altLang="en-US" dirty="0"/>
              <a:t>加腋区水平段段拼装</a:t>
            </a:r>
            <a:endParaRPr lang="zh-CN" altLang="en-US" dirty="0"/>
          </a:p>
        </p:txBody>
      </p:sp>
      <p:sp>
        <p:nvSpPr>
          <p:cNvPr id="9" name="TextBox 6"/>
          <p:cNvSpPr txBox="1"/>
          <p:nvPr/>
        </p:nvSpPr>
        <p:spPr>
          <a:xfrm>
            <a:off x="6024880" y="2665095"/>
            <a:ext cx="5295265" cy="24098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p>
            <a:pPr algn="just">
              <a:lnSpc>
                <a:spcPct val="150000"/>
              </a:lnSpc>
              <a:defRPr/>
            </a:pPr>
            <a:r>
              <a:rPr lang="en-US" altLang="zh-CN" sz="1600" b="1" dirty="0">
                <a:solidFill>
                  <a:schemeClr val="accent6">
                    <a:lumMod val="10000"/>
                  </a:schemeClr>
                </a:solidFill>
                <a:sym typeface="+mn-ea"/>
              </a:rPr>
              <a:t>        </a:t>
            </a:r>
            <a:r>
              <a:rPr lang="en-US" altLang="zh-CN" b="1" dirty="0">
                <a:solidFill>
                  <a:schemeClr val="accent6">
                    <a:lumMod val="10000"/>
                  </a:schemeClr>
                </a:solidFill>
                <a:sym typeface="+mn-ea"/>
              </a:rPr>
              <a:t> </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根据水平段放出定位线并标记</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，以靠近0°角度为起点测放出三角支撑的角度线，在垂直段的外侧每块水平段设置3个三角支撑,共48个，均布在垂直段上口外侧（见图6），焊接固定。</a:t>
            </a: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eaLnBrk="1">
              <a:lnSpc>
                <a:spcPct val="150000"/>
              </a:lnSpc>
              <a:defRPr/>
            </a:pP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按布置图依次吊装就位。</a:t>
            </a: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eaLnBrk="1">
              <a:lnSpc>
                <a:spcPct val="150000"/>
              </a:lnSpc>
              <a:defRPr/>
            </a:pP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先组对焊接水平段径向焊缝，留出2条（对称布置）作为收缩缝。调整加强节点3的上口标高满足要求后固定点焊在支撑上，依次焊接加强节点2/3对接缝、水平段6㎜板对接缝</a:t>
            </a: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50000"/>
              </a:lnSpc>
              <a:defRPr/>
            </a:pP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38" name="图片 38"/>
          <p:cNvPicPr>
            <a:picLocks noChangeAspect="1" noChangeArrowheads="1"/>
          </p:cNvPicPr>
          <p:nvPr>
            <p:custDataLst>
              <p:tags r:id="rId1"/>
            </p:custDataLst>
          </p:nvPr>
        </p:nvPicPr>
        <p:blipFill>
          <a:blip r:embed="rId2" cstate="print"/>
          <a:srcRect/>
          <a:stretch>
            <a:fillRect/>
          </a:stretch>
        </p:blipFill>
        <p:spPr>
          <a:xfrm>
            <a:off x="701040" y="1682115"/>
            <a:ext cx="4867910" cy="4438650"/>
          </a:xfrm>
          <a:prstGeom prst="rect">
            <a:avLst/>
          </a:prstGeom>
          <a:noFill/>
          <a:ln w="9525">
            <a:solidFill>
              <a:schemeClr val="tx1"/>
            </a:solidFill>
            <a:miter lim="800000"/>
            <a:headEnd/>
            <a:tailEnd/>
          </a:ln>
        </p:spPr>
      </p:pic>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4"/>
          <p:cNvSpPr txBox="1"/>
          <p:nvPr/>
        </p:nvSpPr>
        <p:spPr>
          <a:xfrm>
            <a:off x="8833485" y="255905"/>
            <a:ext cx="3039745" cy="340995"/>
          </a:xfrm>
          <a:prstGeom prst="rect">
            <a:avLst/>
          </a:prstGeom>
          <a:noFill/>
        </p:spPr>
        <p:txBody>
          <a:bodyPr wrap="square" lIns="75685" tIns="37843" rIns="75685" bIns="37843" rtlCol="0">
            <a:spAutoFit/>
          </a:bodyPr>
          <a:lstStyle/>
          <a:p>
            <a:pPr algn="ctr" defTabSz="356870" hangingPunct="1"/>
            <a:r>
              <a:rPr lang="zh-CN" altLang="en-US" sz="1730" b="1" dirty="0">
                <a:solidFill>
                  <a:srgbClr val="004DA1"/>
                </a:solidFill>
                <a:latin typeface="微软雅黑" panose="020B0503020204020204" pitchFamily="34" charset="-122"/>
                <a:ea typeface="微软雅黑" panose="020B0503020204020204" pitchFamily="34" charset="-122"/>
                <a:cs typeface="+mn-ea"/>
              </a:rPr>
              <a:t>二、质量控制要点</a:t>
            </a:r>
            <a:endParaRPr lang="zh-CN" altLang="en-US" sz="1730" b="1" dirty="0">
              <a:solidFill>
                <a:srgbClr val="004DA1"/>
              </a:solidFill>
              <a:latin typeface="微软雅黑" panose="020B0503020204020204" pitchFamily="34" charset="-122"/>
              <a:ea typeface="微软雅黑" panose="020B0503020204020204" pitchFamily="34" charset="-122"/>
              <a:cs typeface="+mn-ea"/>
            </a:endParaRPr>
          </a:p>
        </p:txBody>
      </p:sp>
      <p:sp>
        <p:nvSpPr>
          <p:cNvPr id="8" name="TextBox 8"/>
          <p:cNvSpPr txBox="1"/>
          <p:nvPr/>
        </p:nvSpPr>
        <p:spPr>
          <a:xfrm>
            <a:off x="728980" y="967740"/>
            <a:ext cx="2400300" cy="316865"/>
          </a:xfrm>
          <a:prstGeom prst="rect">
            <a:avLst/>
          </a:prstGeom>
          <a:solidFill>
            <a:srgbClr val="0070C0"/>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defPPr marL="0" marR="0" indent="0" algn="l" defTabSz="713105" rtl="0" fontAlgn="auto" latinLnBrk="1" hangingPunct="0">
              <a:lnSpc>
                <a:spcPct val="100000"/>
              </a:lnSpc>
              <a:spcBef>
                <a:spcPts val="0"/>
              </a:spcBef>
              <a:spcAft>
                <a:spcPts val="0"/>
              </a:spcAft>
              <a:buClrTx/>
              <a:buSzTx/>
              <a:buFontTx/>
              <a:buNone/>
              <a:defRPr kumimoji="0" sz="1405" b="0" i="0" u="none" strike="noStrike" cap="none" spc="0" normalizeH="0" baseline="0">
                <a:ln>
                  <a:noFill/>
                </a:ln>
                <a:solidFill>
                  <a:srgbClr val="000000"/>
                </a:solidFill>
                <a:effectLst/>
                <a:uFillTx/>
              </a:defRPr>
            </a:defPPr>
            <a:lvl1pPr algn="ctr" defTabSz="457200">
              <a:defRPr sz="1400" b="1" kern="0">
                <a:solidFill>
                  <a:schemeClr val="bg1"/>
                </a:solidFill>
                <a:latin typeface="微软雅黑" panose="020B0503020204020204" pitchFamily="34" charset="-122"/>
                <a:ea typeface="微软雅黑" panose="020B0503020204020204" pitchFamily="34" charset="-122"/>
              </a:defRPr>
            </a:lvl1pPr>
          </a:lstStyle>
          <a:p>
            <a:r>
              <a:rPr lang="zh-CN" altLang="en-US" dirty="0"/>
              <a:t>整体模块吊装</a:t>
            </a:r>
            <a:endParaRPr lang="zh-CN" altLang="en-US" dirty="0"/>
          </a:p>
        </p:txBody>
      </p:sp>
      <p:sp>
        <p:nvSpPr>
          <p:cNvPr id="9" name="TextBox 6"/>
          <p:cNvSpPr txBox="1"/>
          <p:nvPr/>
        </p:nvSpPr>
        <p:spPr>
          <a:xfrm>
            <a:off x="1177925" y="1584960"/>
            <a:ext cx="9940925" cy="7937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p>
            <a:pPr algn="just">
              <a:lnSpc>
                <a:spcPct val="150000"/>
              </a:lnSpc>
              <a:defRPr/>
            </a:pPr>
            <a:r>
              <a:rPr lang="en-US" altLang="zh-CN" sz="1600" b="1" dirty="0">
                <a:solidFill>
                  <a:schemeClr val="accent6">
                    <a:lumMod val="10000"/>
                  </a:schemeClr>
                </a:solidFill>
                <a:sym typeface="+mn-ea"/>
              </a:rPr>
              <a:t>        </a:t>
            </a:r>
            <a:r>
              <a:rPr lang="en-US" altLang="zh-CN" sz="1400" b="1" dirty="0">
                <a:solidFill>
                  <a:schemeClr val="accent6">
                    <a:lumMod val="10000"/>
                  </a:schemeClr>
                </a:solidFill>
                <a:sym typeface="+mn-ea"/>
              </a:rPr>
              <a:t> </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使用履带式起重机和专用吊装网架（见下图）进行吊装就位，所选用起重机的性能需满足模块吊装要求，需编制吊装方案，按相关流程审批后方可施工。</a:t>
            </a: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6" name="图片 6"/>
          <p:cNvPicPr>
            <a:picLocks noChangeAspect="1" noChangeArrowheads="1"/>
          </p:cNvPicPr>
          <p:nvPr/>
        </p:nvPicPr>
        <p:blipFill>
          <a:blip r:embed="rId1" cstate="print">
            <a:extLst>
              <a:ext uri="{28A0092B-C50C-407E-A947-70E740481C1C}">
                <a14:useLocalDpi xmlns:a14="http://schemas.microsoft.com/office/drawing/2010/main" val="0"/>
              </a:ext>
            </a:extLst>
          </a:blip>
          <a:srcRect t="49331" b="4816"/>
          <a:stretch>
            <a:fillRect/>
          </a:stretch>
        </p:blipFill>
        <p:spPr>
          <a:xfrm>
            <a:off x="269875" y="2872105"/>
            <a:ext cx="5934710" cy="3362325"/>
          </a:xfrm>
          <a:prstGeom prst="rect">
            <a:avLst/>
          </a:prstGeom>
          <a:noFill/>
          <a:ln>
            <a:noFill/>
          </a:ln>
        </p:spPr>
      </p:pic>
      <p:pic>
        <p:nvPicPr>
          <p:cNvPr id="23" name="图片 23" descr="IMG_20160930_07155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303645" y="3203575"/>
            <a:ext cx="5273040" cy="2986405"/>
          </a:xfrm>
          <a:prstGeom prst="rect">
            <a:avLst/>
          </a:prstGeom>
          <a:noFill/>
          <a:ln>
            <a:noFill/>
          </a:ln>
        </p:spPr>
      </p:pic>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4"/>
          <p:cNvSpPr txBox="1"/>
          <p:nvPr/>
        </p:nvSpPr>
        <p:spPr>
          <a:xfrm>
            <a:off x="8801100" y="280670"/>
            <a:ext cx="3183255" cy="340995"/>
          </a:xfrm>
          <a:prstGeom prst="rect">
            <a:avLst/>
          </a:prstGeom>
          <a:noFill/>
        </p:spPr>
        <p:txBody>
          <a:bodyPr wrap="square" lIns="75685" tIns="37843" rIns="75685" bIns="37843" rtlCol="0">
            <a:spAutoFit/>
          </a:bodyPr>
          <a:lstStyle/>
          <a:p>
            <a:pPr algn="ctr" defTabSz="356870" hangingPunct="1"/>
            <a:r>
              <a:rPr lang="zh-CN" altLang="en-US" sz="1730" b="1" dirty="0">
                <a:solidFill>
                  <a:srgbClr val="004DA1"/>
                </a:solidFill>
                <a:latin typeface="微软雅黑" panose="020B0503020204020204" pitchFamily="34" charset="-122"/>
                <a:ea typeface="微软雅黑" panose="020B0503020204020204" pitchFamily="34" charset="-122"/>
                <a:cs typeface="+mn-ea"/>
              </a:rPr>
              <a:t>二、质量控制要点</a:t>
            </a:r>
            <a:endParaRPr lang="zh-CN" altLang="en-US" sz="1730" b="1" dirty="0">
              <a:solidFill>
                <a:srgbClr val="004DA1"/>
              </a:solidFill>
              <a:latin typeface="微软雅黑" panose="020B0503020204020204" pitchFamily="34" charset="-122"/>
              <a:ea typeface="微软雅黑" panose="020B0503020204020204" pitchFamily="34" charset="-122"/>
              <a:cs typeface="+mn-ea"/>
            </a:endParaRPr>
          </a:p>
        </p:txBody>
      </p:sp>
      <p:sp>
        <p:nvSpPr>
          <p:cNvPr id="8" name="TextBox 8"/>
          <p:cNvSpPr txBox="1"/>
          <p:nvPr/>
        </p:nvSpPr>
        <p:spPr>
          <a:xfrm>
            <a:off x="662305" y="935990"/>
            <a:ext cx="2099310" cy="316865"/>
          </a:xfrm>
          <a:prstGeom prst="rect">
            <a:avLst/>
          </a:prstGeom>
          <a:solidFill>
            <a:srgbClr val="0070C0"/>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defPPr marL="0" marR="0" indent="0" algn="l" defTabSz="713105" rtl="0" fontAlgn="auto" latinLnBrk="1" hangingPunct="0">
              <a:lnSpc>
                <a:spcPct val="100000"/>
              </a:lnSpc>
              <a:spcBef>
                <a:spcPts val="0"/>
              </a:spcBef>
              <a:spcAft>
                <a:spcPts val="0"/>
              </a:spcAft>
              <a:buClrTx/>
              <a:buSzTx/>
              <a:buFontTx/>
              <a:buNone/>
              <a:defRPr kumimoji="0" sz="1405" b="0" i="0" u="none" strike="noStrike" cap="none" spc="0" normalizeH="0" baseline="0">
                <a:ln>
                  <a:noFill/>
                </a:ln>
                <a:solidFill>
                  <a:srgbClr val="000000"/>
                </a:solidFill>
                <a:effectLst/>
                <a:uFillTx/>
              </a:defRPr>
            </a:defPPr>
            <a:lvl1pPr algn="ctr" defTabSz="457200">
              <a:defRPr sz="1400" b="1" kern="0">
                <a:solidFill>
                  <a:schemeClr val="bg1"/>
                </a:solidFill>
                <a:latin typeface="微软雅黑" panose="020B0503020204020204" pitchFamily="34" charset="-122"/>
                <a:ea typeface="微软雅黑" panose="020B0503020204020204" pitchFamily="34" charset="-122"/>
              </a:defRPr>
            </a:lvl1pPr>
          </a:lstStyle>
          <a:p>
            <a:r>
              <a:rPr lang="zh-CN" altLang="en-US" dirty="0"/>
              <a:t>吊装就位</a:t>
            </a:r>
            <a:endParaRPr lang="zh-CN" altLang="en-US" dirty="0"/>
          </a:p>
        </p:txBody>
      </p:sp>
      <p:sp>
        <p:nvSpPr>
          <p:cNvPr id="9" name="TextBox 6"/>
          <p:cNvSpPr txBox="1"/>
          <p:nvPr/>
        </p:nvSpPr>
        <p:spPr>
          <a:xfrm>
            <a:off x="859790" y="1421765"/>
            <a:ext cx="9994265" cy="10248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p>
            <a:pPr algn="just">
              <a:lnSpc>
                <a:spcPct val="150000"/>
              </a:lnSpc>
              <a:defRPr/>
            </a:pPr>
            <a:r>
              <a:rPr lang="en-US" altLang="zh-CN" sz="1600" b="1" dirty="0">
                <a:solidFill>
                  <a:schemeClr val="accent6">
                    <a:lumMod val="10000"/>
                  </a:schemeClr>
                </a:solidFill>
                <a:sym typeface="+mn-ea"/>
              </a:rPr>
              <a:t>       </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依据设计图纸在筏基上放出模块就位位置并标记，在半径R=22915半径上以0°为起点均布24根导向柱（见图7）。在0°和180°设置2个水平限位。</a:t>
            </a: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50000"/>
              </a:lnSpc>
              <a:defRPr/>
            </a:pP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42" name="图片 42"/>
          <p:cNvPicPr>
            <a:picLocks noChangeAspect="1" noChangeArrowheads="1"/>
          </p:cNvPicPr>
          <p:nvPr/>
        </p:nvPicPr>
        <p:blipFill>
          <a:blip r:embed="rId1" cstate="print"/>
          <a:srcRect/>
          <a:stretch>
            <a:fillRect/>
          </a:stretch>
        </p:blipFill>
        <p:spPr>
          <a:xfrm>
            <a:off x="1826895" y="2283460"/>
            <a:ext cx="8149590" cy="4114165"/>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0" y="2646680"/>
            <a:ext cx="12192000" cy="1527810"/>
            <a:chOff x="1" y="2483196"/>
            <a:chExt cx="10519549" cy="1845653"/>
          </a:xfrm>
        </p:grpSpPr>
        <p:sp>
          <p:nvSpPr>
            <p:cNvPr id="42" name="矩形 41"/>
            <p:cNvSpPr/>
            <p:nvPr/>
          </p:nvSpPr>
          <p:spPr>
            <a:xfrm>
              <a:off x="1" y="2483199"/>
              <a:ext cx="2447792" cy="1844789"/>
            </a:xfrm>
            <a:prstGeom prst="rect">
              <a:avLst/>
            </a:prstGeom>
            <a:solidFill>
              <a:srgbClr val="0365C0"/>
            </a:solidFill>
            <a:ln w="25400" cap="flat" cmpd="sng" algn="ctr">
              <a:noFill/>
              <a:prstDash val="solid"/>
            </a:ln>
            <a:effectLst/>
          </p:spPr>
          <p:txBody>
            <a:bodyPr lIns="75685" tIns="37843" rIns="75685" bIns="37843" rtlCol="0" anchor="ctr"/>
            <a:lstStyle/>
            <a:p>
              <a:pPr marL="0" marR="0" lvl="0" indent="0" algn="ctr" defTabSz="356870" eaLnBrk="1" fontAlgn="auto" latinLnBrk="0" hangingPunct="1">
                <a:lnSpc>
                  <a:spcPct val="100000"/>
                </a:lnSpc>
                <a:spcBef>
                  <a:spcPts val="0"/>
                </a:spcBef>
                <a:spcAft>
                  <a:spcPts val="0"/>
                </a:spcAft>
                <a:buClrTx/>
                <a:buSzTx/>
                <a:buFontTx/>
                <a:buNone/>
                <a:defRPr/>
              </a:pPr>
              <a:endParaRPr kumimoji="0" lang="zh-CN" altLang="en-US" sz="700" b="0" i="0" u="none" strike="noStrike" kern="0" cap="none" spc="0" normalizeH="0" baseline="0" noProof="0">
                <a:ln>
                  <a:noFill/>
                </a:ln>
                <a:solidFill>
                  <a:srgbClr val="FFFFFF"/>
                </a:solidFill>
                <a:effectLst/>
                <a:uLnTx/>
                <a:uFillTx/>
                <a:latin typeface="Helvetica" panose="020B0504020202030204"/>
                <a:cs typeface="Helvetica" panose="020B0504020202030204"/>
              </a:endParaRPr>
            </a:p>
          </p:txBody>
        </p:sp>
        <p:sp>
          <p:nvSpPr>
            <p:cNvPr id="43" name="文本框 3"/>
            <p:cNvSpPr txBox="1"/>
            <p:nvPr/>
          </p:nvSpPr>
          <p:spPr>
            <a:xfrm>
              <a:off x="613466" y="2822479"/>
              <a:ext cx="1627050" cy="1093891"/>
            </a:xfrm>
            <a:prstGeom prst="rect">
              <a:avLst/>
            </a:prstGeom>
            <a:noFill/>
          </p:spPr>
          <p:txBody>
            <a:bodyPr wrap="square" lIns="75685" tIns="37843" rIns="75685" bIns="37843" rtlCol="0">
              <a:spAutoFit/>
            </a:bodyPr>
            <a:lstStyle/>
            <a:p>
              <a:pPr marL="0" marR="0" lvl="0" indent="0" defTabSz="356870" eaLnBrk="1" fontAlgn="auto" latinLnBrk="0" hangingPunct="1">
                <a:lnSpc>
                  <a:spcPct val="100000"/>
                </a:lnSpc>
                <a:spcBef>
                  <a:spcPts val="0"/>
                </a:spcBef>
                <a:spcAft>
                  <a:spcPts val="0"/>
                </a:spcAft>
                <a:buClrTx/>
                <a:buSzTx/>
                <a:buFontTx/>
                <a:buNone/>
                <a:defRPr/>
              </a:pPr>
              <a:r>
                <a:rPr kumimoji="0" lang="en-US" altLang="zh-CN" sz="5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03</a:t>
              </a:r>
              <a:endParaRPr kumimoji="0" lang="zh-CN" altLang="en-US" sz="5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4" name="文本框 4"/>
            <p:cNvSpPr txBox="1"/>
            <p:nvPr/>
          </p:nvSpPr>
          <p:spPr>
            <a:xfrm>
              <a:off x="2474113" y="3388584"/>
              <a:ext cx="5514113" cy="536206"/>
            </a:xfrm>
            <a:prstGeom prst="rect">
              <a:avLst/>
            </a:prstGeom>
            <a:noFill/>
          </p:spPr>
          <p:txBody>
            <a:bodyPr wrap="square" lIns="75685" tIns="37843" rIns="75685" bIns="37843" rtlCol="0">
              <a:spAutoFit/>
            </a:bodyPr>
            <a:lstStyle/>
            <a:p>
              <a:pPr lvl="0" algn="ctr" defTabSz="356870" hangingPunct="1"/>
              <a:r>
                <a:rPr lang="zh-CN" altLang="en-US" sz="2400" b="1" dirty="0">
                  <a:solidFill>
                    <a:srgbClr val="004DA1"/>
                  </a:solidFill>
                  <a:latin typeface="微软雅黑" panose="020B0503020204020204" pitchFamily="34" charset="-122"/>
                  <a:ea typeface="微软雅黑" panose="020B0503020204020204" pitchFamily="34" charset="-122"/>
                  <a:cs typeface="Helvetica" panose="020B0504020202030204"/>
                </a:rPr>
                <a:t>质量技术创新</a:t>
              </a:r>
              <a:endParaRPr lang="en-GB" altLang="zh-CN" sz="2400" b="1" dirty="0">
                <a:solidFill>
                  <a:srgbClr val="004DA1"/>
                </a:solidFill>
                <a:latin typeface="微软雅黑" panose="020B0503020204020204" pitchFamily="34" charset="-122"/>
                <a:ea typeface="微软雅黑" panose="020B0503020204020204" pitchFamily="34" charset="-122"/>
                <a:cs typeface="Helvetica" panose="020B0504020202030204"/>
              </a:endParaRPr>
            </a:p>
          </p:txBody>
        </p:sp>
        <p:grpSp>
          <p:nvGrpSpPr>
            <p:cNvPr id="45" name="组合 44"/>
            <p:cNvGrpSpPr/>
            <p:nvPr/>
          </p:nvGrpSpPr>
          <p:grpSpPr>
            <a:xfrm>
              <a:off x="6477790" y="2635751"/>
              <a:ext cx="491230" cy="458483"/>
              <a:chOff x="6084168" y="1274820"/>
              <a:chExt cx="432048" cy="432834"/>
            </a:xfrm>
          </p:grpSpPr>
          <p:sp>
            <p:nvSpPr>
              <p:cNvPr id="59" name="椭圆 22"/>
              <p:cNvSpPr>
                <a:spLocks noChangeArrowheads="1"/>
              </p:cNvSpPr>
              <p:nvPr/>
            </p:nvSpPr>
            <p:spPr bwMode="auto">
              <a:xfrm>
                <a:off x="6084168" y="1274820"/>
                <a:ext cx="432048" cy="432834"/>
              </a:xfrm>
              <a:prstGeom prst="ellipse">
                <a:avLst/>
              </a:prstGeom>
              <a:solidFill>
                <a:srgbClr val="0365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356870" eaLnBrk="1" fontAlgn="auto" latinLnBrk="0" hangingPunct="1">
                  <a:lnSpc>
                    <a:spcPct val="100000"/>
                  </a:lnSpc>
                  <a:spcBef>
                    <a:spcPts val="0"/>
                  </a:spcBef>
                  <a:spcAft>
                    <a:spcPts val="0"/>
                  </a:spcAft>
                  <a:buClrTx/>
                  <a:buSzTx/>
                  <a:buFontTx/>
                  <a:buNone/>
                  <a:defRPr/>
                </a:pPr>
                <a:endParaRPr kumimoji="0" lang="zh-CN" altLang="en-US" sz="7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60"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rgbClr val="FFFFFF"/>
              </a:solidFill>
              <a:ln>
                <a:noFill/>
              </a:ln>
            </p:spPr>
            <p:txBody>
              <a:bodyPr wrap="none" lIns="25718" tIns="12859" rIns="25718" bIns="12859" anchor="ctr"/>
              <a:lstStyle/>
              <a:p>
                <a:pPr marL="0" marR="0" lvl="0" indent="0" defTabSz="356870" eaLnBrk="1" fontAlgn="auto" latinLnBrk="0" hangingPunct="1">
                  <a:lnSpc>
                    <a:spcPct val="100000"/>
                  </a:lnSpc>
                  <a:spcBef>
                    <a:spcPts val="0"/>
                  </a:spcBef>
                  <a:spcAft>
                    <a:spcPts val="0"/>
                  </a:spcAft>
                  <a:buClrTx/>
                  <a:buSzTx/>
                  <a:buFontTx/>
                  <a:buNone/>
                  <a:defRPr/>
                </a:pPr>
                <a:endParaRPr kumimoji="0" lang="en-US" sz="700" b="0" i="0" u="none" strike="noStrike" kern="0" cap="none" spc="0" normalizeH="0" baseline="0" noProof="0">
                  <a:ln>
                    <a:noFill/>
                  </a:ln>
                  <a:solidFill>
                    <a:sysClr val="windowText" lastClr="000000"/>
                  </a:solidFill>
                  <a:effectLst/>
                  <a:uLnTx/>
                  <a:uFillTx/>
                  <a:latin typeface="Roboto Light"/>
                </a:endParaRPr>
              </a:p>
            </p:txBody>
          </p:sp>
        </p:grpSp>
        <p:grpSp>
          <p:nvGrpSpPr>
            <p:cNvPr id="46" name="组合 45"/>
            <p:cNvGrpSpPr/>
            <p:nvPr/>
          </p:nvGrpSpPr>
          <p:grpSpPr>
            <a:xfrm>
              <a:off x="5004101" y="2636167"/>
              <a:ext cx="491230" cy="457651"/>
              <a:chOff x="4788024" y="1275213"/>
              <a:chExt cx="432048" cy="432048"/>
            </a:xfrm>
          </p:grpSpPr>
          <p:sp>
            <p:nvSpPr>
              <p:cNvPr id="5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356870" eaLnBrk="1" fontAlgn="auto" latinLnBrk="0" hangingPunct="1">
                  <a:lnSpc>
                    <a:spcPct val="100000"/>
                  </a:lnSpc>
                  <a:spcBef>
                    <a:spcPts val="0"/>
                  </a:spcBef>
                  <a:spcAft>
                    <a:spcPts val="0"/>
                  </a:spcAft>
                  <a:buClrTx/>
                  <a:buSzTx/>
                  <a:buFontTx/>
                  <a:buNone/>
                  <a:defRPr/>
                </a:pPr>
                <a:endParaRPr kumimoji="0" lang="zh-CN" altLang="en-US" sz="7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58"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rgbClr val="FFFFFF"/>
              </a:solidFill>
              <a:ln>
                <a:noFill/>
              </a:ln>
            </p:spPr>
            <p:txBody>
              <a:bodyPr wrap="none" lIns="25718" tIns="12859" rIns="25718" bIns="12859" anchor="ctr"/>
              <a:lstStyle/>
              <a:p>
                <a:pPr marL="0" marR="0" lvl="0" indent="0" defTabSz="356870" eaLnBrk="1" fontAlgn="auto" latinLnBrk="0" hangingPunct="1">
                  <a:lnSpc>
                    <a:spcPct val="100000"/>
                  </a:lnSpc>
                  <a:spcBef>
                    <a:spcPts val="0"/>
                  </a:spcBef>
                  <a:spcAft>
                    <a:spcPts val="0"/>
                  </a:spcAft>
                  <a:buClrTx/>
                  <a:buSzTx/>
                  <a:buFontTx/>
                  <a:buNone/>
                  <a:defRPr/>
                </a:pPr>
                <a:endParaRPr kumimoji="0" lang="en-US" sz="700" b="0" i="0" u="none" strike="noStrike" kern="0" cap="none" spc="0" normalizeH="0" baseline="0" noProof="0">
                  <a:ln>
                    <a:noFill/>
                  </a:ln>
                  <a:solidFill>
                    <a:sysClr val="windowText" lastClr="000000"/>
                  </a:solidFill>
                  <a:effectLst/>
                  <a:uLnTx/>
                  <a:uFillTx/>
                  <a:latin typeface="Roboto Light"/>
                </a:endParaRPr>
              </a:p>
            </p:txBody>
          </p:sp>
        </p:grpSp>
        <p:grpSp>
          <p:nvGrpSpPr>
            <p:cNvPr id="47" name="组合 46"/>
            <p:cNvGrpSpPr/>
            <p:nvPr/>
          </p:nvGrpSpPr>
          <p:grpSpPr>
            <a:xfrm>
              <a:off x="5740945" y="2635751"/>
              <a:ext cx="492122" cy="458483"/>
              <a:chOff x="5436096" y="1274820"/>
              <a:chExt cx="432833" cy="432834"/>
            </a:xfrm>
          </p:grpSpPr>
          <p:sp>
            <p:nvSpPr>
              <p:cNvPr id="55" name="椭圆 54"/>
              <p:cNvSpPr>
                <a:spLocks noChangeArrowheads="1"/>
              </p:cNvSpPr>
              <p:nvPr/>
            </p:nvSpPr>
            <p:spPr bwMode="auto">
              <a:xfrm>
                <a:off x="5436096" y="1274820"/>
                <a:ext cx="432833" cy="432834"/>
              </a:xfrm>
              <a:prstGeom prst="ellipse">
                <a:avLst/>
              </a:prstGeom>
              <a:solidFill>
                <a:srgbClr val="DCBD2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356870" eaLnBrk="1" fontAlgn="auto" latinLnBrk="0" hangingPunct="1">
                  <a:lnSpc>
                    <a:spcPct val="100000"/>
                  </a:lnSpc>
                  <a:spcBef>
                    <a:spcPts val="0"/>
                  </a:spcBef>
                  <a:spcAft>
                    <a:spcPts val="0"/>
                  </a:spcAft>
                  <a:buClrTx/>
                  <a:buSzTx/>
                  <a:buFontTx/>
                  <a:buNone/>
                  <a:defRPr/>
                </a:pPr>
                <a:endParaRPr kumimoji="0" lang="zh-CN" altLang="en-US" sz="7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56"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rgbClr val="FFFFFF"/>
              </a:solidFill>
              <a:ln>
                <a:noFill/>
              </a:ln>
            </p:spPr>
            <p:txBody>
              <a:bodyPr wrap="none" lIns="25718" tIns="12859" rIns="25718" bIns="12859" anchor="ctr"/>
              <a:lstStyle/>
              <a:p>
                <a:pPr marL="0" marR="0" lvl="0" indent="0" defTabSz="356870" eaLnBrk="1" fontAlgn="auto" latinLnBrk="0" hangingPunct="1">
                  <a:lnSpc>
                    <a:spcPct val="100000"/>
                  </a:lnSpc>
                  <a:spcBef>
                    <a:spcPts val="0"/>
                  </a:spcBef>
                  <a:spcAft>
                    <a:spcPts val="0"/>
                  </a:spcAft>
                  <a:buClrTx/>
                  <a:buSzTx/>
                  <a:buFontTx/>
                  <a:buNone/>
                  <a:defRPr/>
                </a:pPr>
                <a:endParaRPr kumimoji="0" lang="en-US" sz="700" b="0" i="0" u="none" strike="noStrike" kern="0" cap="none" spc="0" normalizeH="0" baseline="0" noProof="0">
                  <a:ln>
                    <a:noFill/>
                  </a:ln>
                  <a:solidFill>
                    <a:sysClr val="windowText" lastClr="000000"/>
                  </a:solidFill>
                  <a:effectLst/>
                  <a:uLnTx/>
                  <a:uFillTx/>
                  <a:latin typeface="Roboto Light"/>
                </a:endParaRPr>
              </a:p>
            </p:txBody>
          </p:sp>
        </p:grpSp>
        <p:grpSp>
          <p:nvGrpSpPr>
            <p:cNvPr id="48" name="组合 47"/>
            <p:cNvGrpSpPr/>
            <p:nvPr/>
          </p:nvGrpSpPr>
          <p:grpSpPr>
            <a:xfrm>
              <a:off x="3530412" y="2635751"/>
              <a:ext cx="492122" cy="458483"/>
              <a:chOff x="3491880" y="1274820"/>
              <a:chExt cx="432833" cy="432834"/>
            </a:xfrm>
          </p:grpSpPr>
          <p:sp>
            <p:nvSpPr>
              <p:cNvPr id="53" name="椭圆 52"/>
              <p:cNvSpPr>
                <a:spLocks noChangeArrowheads="1"/>
              </p:cNvSpPr>
              <p:nvPr/>
            </p:nvSpPr>
            <p:spPr bwMode="auto">
              <a:xfrm>
                <a:off x="3491880" y="1274820"/>
                <a:ext cx="432833" cy="432834"/>
              </a:xfrm>
              <a:prstGeom prst="ellipse">
                <a:avLst/>
              </a:prstGeom>
              <a:solidFill>
                <a:srgbClr val="0365C0"/>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356870" eaLnBrk="1" fontAlgn="auto" latinLnBrk="0" hangingPunct="1">
                  <a:lnSpc>
                    <a:spcPct val="100000"/>
                  </a:lnSpc>
                  <a:spcBef>
                    <a:spcPts val="0"/>
                  </a:spcBef>
                  <a:spcAft>
                    <a:spcPts val="0"/>
                  </a:spcAft>
                  <a:buClrTx/>
                  <a:buSzTx/>
                  <a:buFontTx/>
                  <a:buNone/>
                  <a:defRPr/>
                </a:pPr>
                <a:endParaRPr kumimoji="0" lang="zh-CN" altLang="en-US" sz="7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54"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rgbClr val="FFFFFF"/>
              </a:solidFill>
              <a:ln>
                <a:noFill/>
              </a:ln>
            </p:spPr>
            <p:txBody>
              <a:bodyPr wrap="none" lIns="25718" tIns="12859" rIns="25718" bIns="12859" anchor="ctr"/>
              <a:lstStyle/>
              <a:p>
                <a:pPr marL="0" marR="0" lvl="0" indent="0" defTabSz="356870" eaLnBrk="1" fontAlgn="auto" latinLnBrk="0" hangingPunct="1">
                  <a:lnSpc>
                    <a:spcPct val="100000"/>
                  </a:lnSpc>
                  <a:spcBef>
                    <a:spcPts val="0"/>
                  </a:spcBef>
                  <a:spcAft>
                    <a:spcPts val="0"/>
                  </a:spcAft>
                  <a:buClrTx/>
                  <a:buSzTx/>
                  <a:buFontTx/>
                  <a:buNone/>
                  <a:defRPr/>
                </a:pPr>
                <a:endParaRPr kumimoji="0" lang="en-US" sz="700" b="0" i="0" u="none" strike="noStrike" kern="0" cap="none" spc="0" normalizeH="0" baseline="0" noProof="0">
                  <a:ln>
                    <a:noFill/>
                  </a:ln>
                  <a:solidFill>
                    <a:sysClr val="windowText" lastClr="000000"/>
                  </a:solidFill>
                  <a:effectLst/>
                  <a:uLnTx/>
                  <a:uFillTx/>
                  <a:latin typeface="Roboto Light"/>
                </a:endParaRPr>
              </a:p>
            </p:txBody>
          </p:sp>
        </p:grpSp>
        <p:grpSp>
          <p:nvGrpSpPr>
            <p:cNvPr id="49" name="组合 48"/>
            <p:cNvGrpSpPr/>
            <p:nvPr/>
          </p:nvGrpSpPr>
          <p:grpSpPr>
            <a:xfrm>
              <a:off x="4267256" y="2635751"/>
              <a:ext cx="492122" cy="458483"/>
              <a:chOff x="4139952" y="1274820"/>
              <a:chExt cx="432833" cy="432834"/>
            </a:xfrm>
          </p:grpSpPr>
          <p:sp>
            <p:nvSpPr>
              <p:cNvPr id="51"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356870" eaLnBrk="1" fontAlgn="auto" latinLnBrk="0" hangingPunct="1">
                  <a:lnSpc>
                    <a:spcPct val="100000"/>
                  </a:lnSpc>
                  <a:spcBef>
                    <a:spcPts val="0"/>
                  </a:spcBef>
                  <a:spcAft>
                    <a:spcPts val="0"/>
                  </a:spcAft>
                  <a:buClrTx/>
                  <a:buSzTx/>
                  <a:buFontTx/>
                  <a:buNone/>
                  <a:defRPr/>
                </a:pPr>
                <a:endParaRPr kumimoji="0" lang="zh-CN" altLang="en-US" sz="7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52"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rgbClr val="FFFFFF"/>
              </a:solidFill>
              <a:ln>
                <a:noFill/>
              </a:ln>
            </p:spPr>
            <p:txBody>
              <a:bodyPr wrap="none" lIns="25718" tIns="12859" rIns="25718" bIns="12859" anchor="ctr"/>
              <a:lstStyle/>
              <a:p>
                <a:pPr marL="0" marR="0" lvl="0" indent="0" defTabSz="356870" eaLnBrk="1" fontAlgn="auto" latinLnBrk="0" hangingPunct="1">
                  <a:lnSpc>
                    <a:spcPct val="100000"/>
                  </a:lnSpc>
                  <a:spcBef>
                    <a:spcPts val="0"/>
                  </a:spcBef>
                  <a:spcAft>
                    <a:spcPts val="0"/>
                  </a:spcAft>
                  <a:buClrTx/>
                  <a:buSzTx/>
                  <a:buFontTx/>
                  <a:buNone/>
                  <a:defRPr/>
                </a:pPr>
                <a:endParaRPr kumimoji="0" lang="en-US" sz="700" b="0" i="0" u="none" strike="noStrike" kern="0" cap="none" spc="0" normalizeH="0" baseline="0" noProof="0">
                  <a:ln>
                    <a:noFill/>
                  </a:ln>
                  <a:solidFill>
                    <a:sysClr val="windowText" lastClr="000000"/>
                  </a:solidFill>
                  <a:effectLst/>
                  <a:uLnTx/>
                  <a:uFillTx/>
                  <a:latin typeface="Roboto Light"/>
                </a:endParaRPr>
              </a:p>
            </p:txBody>
          </p:sp>
        </p:grpSp>
        <p:sp>
          <p:nvSpPr>
            <p:cNvPr id="50" name="矩形 49"/>
            <p:cNvSpPr/>
            <p:nvPr/>
          </p:nvSpPr>
          <p:spPr>
            <a:xfrm>
              <a:off x="7935107" y="2483196"/>
              <a:ext cx="2584443" cy="1845653"/>
            </a:xfrm>
            <a:prstGeom prst="rect">
              <a:avLst/>
            </a:prstGeom>
            <a:solidFill>
              <a:srgbClr val="0365C0"/>
            </a:solidFill>
            <a:ln w="25400" cap="flat" cmpd="sng" algn="ctr">
              <a:noFill/>
              <a:prstDash val="solid"/>
            </a:ln>
            <a:effectLst/>
          </p:spPr>
          <p:txBody>
            <a:bodyPr lIns="75685" tIns="37843" rIns="75685" bIns="37843" rtlCol="0" anchor="ctr"/>
            <a:lstStyle/>
            <a:p>
              <a:pPr marL="0" marR="0" lvl="0" indent="0" algn="ctr" defTabSz="356870" eaLnBrk="1" fontAlgn="auto" latinLnBrk="0" hangingPunct="1">
                <a:lnSpc>
                  <a:spcPct val="100000"/>
                </a:lnSpc>
                <a:spcBef>
                  <a:spcPts val="0"/>
                </a:spcBef>
                <a:spcAft>
                  <a:spcPts val="0"/>
                </a:spcAft>
                <a:buClrTx/>
                <a:buSzTx/>
                <a:buFontTx/>
                <a:buNone/>
                <a:defRPr/>
              </a:pPr>
              <a:endParaRPr kumimoji="0" lang="zh-CN" altLang="en-US" sz="700" b="0" i="0" u="none" strike="noStrike" kern="0" cap="none" spc="0" normalizeH="0" baseline="0" noProof="0">
                <a:ln>
                  <a:noFill/>
                </a:ln>
                <a:solidFill>
                  <a:srgbClr val="FFFFFF"/>
                </a:solidFill>
                <a:effectLst/>
                <a:uLnTx/>
                <a:uFillTx/>
                <a:latin typeface="Helvetica" panose="020B0504020202030204"/>
                <a:cs typeface="Helvetica" panose="020B0504020202030204"/>
              </a:endParaRPr>
            </a:p>
          </p:txBody>
        </p:sp>
      </p:grpSp>
    </p:spTree>
  </p:cSld>
  <p:clrMapOvr>
    <a:masterClrMapping/>
  </p:clrMapOvr>
  <p:transition spd="med">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509905" y="1097915"/>
            <a:ext cx="3772535" cy="316865"/>
          </a:xfrm>
          <a:prstGeom prst="rect">
            <a:avLst/>
          </a:prstGeom>
          <a:solidFill>
            <a:srgbClr val="0070C0"/>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defPPr marL="0" marR="0" indent="0" algn="l" defTabSz="713105" rtl="0" fontAlgn="auto" latinLnBrk="1" hangingPunct="0">
              <a:lnSpc>
                <a:spcPct val="100000"/>
              </a:lnSpc>
              <a:spcBef>
                <a:spcPts val="0"/>
              </a:spcBef>
              <a:spcAft>
                <a:spcPts val="0"/>
              </a:spcAft>
              <a:buClrTx/>
              <a:buSzTx/>
              <a:buFontTx/>
              <a:buNone/>
              <a:defRPr kumimoji="0" sz="1405" b="0" i="0" u="none" strike="noStrike" cap="none" spc="0" normalizeH="0" baseline="0">
                <a:ln>
                  <a:noFill/>
                </a:ln>
                <a:solidFill>
                  <a:srgbClr val="000000"/>
                </a:solidFill>
                <a:effectLst/>
                <a:uFillTx/>
              </a:defRPr>
            </a:defPPr>
            <a:lvl1pPr algn="ctr" defTabSz="457200">
              <a:defRPr sz="1400" b="1" kern="0">
                <a:solidFill>
                  <a:schemeClr val="bg1"/>
                </a:solidFill>
                <a:latin typeface="微软雅黑" panose="020B0503020204020204" pitchFamily="34" charset="-122"/>
                <a:ea typeface="微软雅黑" panose="020B0503020204020204" pitchFamily="34" charset="-122"/>
              </a:defRPr>
            </a:lvl1pPr>
          </a:lstStyle>
          <a:p>
            <a:r>
              <a:rPr lang="en-US" dirty="0"/>
              <a:t>3.1 </a:t>
            </a:r>
            <a:r>
              <a:rPr lang="zh-CN" altLang="en-US" dirty="0"/>
              <a:t>一体式连接模块整体结构</a:t>
            </a:r>
            <a:endParaRPr lang="zh-CN" altLang="en-US" dirty="0"/>
          </a:p>
        </p:txBody>
      </p:sp>
      <p:sp>
        <p:nvSpPr>
          <p:cNvPr id="9" name="文本框 4"/>
          <p:cNvSpPr txBox="1"/>
          <p:nvPr/>
        </p:nvSpPr>
        <p:spPr>
          <a:xfrm>
            <a:off x="8472805" y="229235"/>
            <a:ext cx="3643630" cy="340995"/>
          </a:xfrm>
          <a:prstGeom prst="rect">
            <a:avLst/>
          </a:prstGeom>
          <a:noFill/>
        </p:spPr>
        <p:txBody>
          <a:bodyPr wrap="square" lIns="75685" tIns="37843" rIns="75685" bIns="37843" rtlCol="0">
            <a:spAutoFit/>
          </a:bodyPr>
          <a:lstStyle/>
          <a:p>
            <a:pPr lvl="0" algn="ctr" defTabSz="356870" hangingPunct="1"/>
            <a:r>
              <a:rPr lang="zh-CN" altLang="en-US" sz="1730" b="1" dirty="0">
                <a:solidFill>
                  <a:srgbClr val="004DA1"/>
                </a:solidFill>
                <a:latin typeface="微软雅黑" panose="020B0503020204020204" pitchFamily="34" charset="-122"/>
                <a:ea typeface="微软雅黑" panose="020B0503020204020204" pitchFamily="34" charset="-122"/>
                <a:cs typeface="+mn-ea"/>
              </a:rPr>
              <a:t>三、质量技术创新</a:t>
            </a:r>
            <a:endParaRPr lang="zh-CN" altLang="en-US" sz="1730" b="1" dirty="0">
              <a:solidFill>
                <a:srgbClr val="004DA1"/>
              </a:solidFill>
              <a:latin typeface="微软雅黑" panose="020B0503020204020204" pitchFamily="34" charset="-122"/>
              <a:ea typeface="微软雅黑" panose="020B0503020204020204" pitchFamily="34" charset="-122"/>
              <a:cs typeface="+mn-ea"/>
            </a:endParaRPr>
          </a:p>
        </p:txBody>
      </p:sp>
      <p:sp>
        <p:nvSpPr>
          <p:cNvPr id="5" name="文本框 2"/>
          <p:cNvSpPr txBox="1"/>
          <p:nvPr/>
        </p:nvSpPr>
        <p:spPr>
          <a:xfrm>
            <a:off x="557530" y="2078355"/>
            <a:ext cx="11115040" cy="84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indent="457200" eaLnBrk="1">
              <a:lnSpc>
                <a:spcPct val="150000"/>
              </a:lnSpc>
            </a:pPr>
            <a:r>
              <a:rPr lang="zh-CN" altLang="en-US" sz="1600" b="1" dirty="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pitchFamily="18" charset="0"/>
              </a:rPr>
              <a:t>创新的将部分底板和整个加腋区（包括三道环形加强节点、垂直段壁板、水平段）在内采用地面分段组装、焊接而组合成一体式结构模块整体，再分别与核电站安全壳钢衬里的底板和筒体的最下层焊接成一个整体。</a:t>
            </a:r>
            <a:endParaRPr lang="zh-CN" altLang="en-US" sz="1600" b="1" dirty="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2" name="图片 32" descr="IMG_267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1013460" y="3506470"/>
            <a:ext cx="4780280" cy="2529840"/>
          </a:xfrm>
          <a:prstGeom prst="rect">
            <a:avLst/>
          </a:prstGeom>
          <a:noFill/>
          <a:ln>
            <a:noFill/>
          </a:ln>
        </p:spPr>
      </p:pic>
      <p:pic>
        <p:nvPicPr>
          <p:cNvPr id="2" name="图片 4" descr="1"/>
          <p:cNvPicPr>
            <a:picLocks noChangeAspect="1" noChangeArrowheads="1"/>
          </p:cNvPicPr>
          <p:nvPr/>
        </p:nvPicPr>
        <p:blipFill>
          <a:blip r:embed="rId2" cstate="print">
            <a:extLst>
              <a:ext uri="{28A0092B-C50C-407E-A947-70E740481C1C}">
                <a14:useLocalDpi xmlns:a14="http://schemas.microsoft.com/office/drawing/2010/main" val="0"/>
              </a:ext>
            </a:extLst>
          </a:blip>
          <a:srcRect l="14050" t="12379" r="17984" b="7924"/>
          <a:stretch>
            <a:fillRect/>
          </a:stretch>
        </p:blipFill>
        <p:spPr>
          <a:xfrm>
            <a:off x="6915150" y="3208020"/>
            <a:ext cx="3547110" cy="312610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509270" y="1085215"/>
            <a:ext cx="4587240" cy="316865"/>
          </a:xfrm>
          <a:prstGeom prst="rect">
            <a:avLst/>
          </a:prstGeom>
          <a:solidFill>
            <a:srgbClr val="0070C0"/>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defPPr marL="0" marR="0" indent="0" algn="l" defTabSz="713105" rtl="0" fontAlgn="auto" latinLnBrk="1" hangingPunct="0">
              <a:lnSpc>
                <a:spcPct val="100000"/>
              </a:lnSpc>
              <a:spcBef>
                <a:spcPts val="0"/>
              </a:spcBef>
              <a:spcAft>
                <a:spcPts val="0"/>
              </a:spcAft>
              <a:buClrTx/>
              <a:buSzTx/>
              <a:buFontTx/>
              <a:buNone/>
              <a:defRPr kumimoji="0" sz="1405" b="0" i="0" u="none" strike="noStrike" cap="none" spc="0" normalizeH="0" baseline="0">
                <a:ln>
                  <a:noFill/>
                </a:ln>
                <a:solidFill>
                  <a:srgbClr val="000000"/>
                </a:solidFill>
                <a:effectLst/>
                <a:uFillTx/>
              </a:defRPr>
            </a:defPPr>
            <a:lvl1pPr algn="ctr" defTabSz="457200">
              <a:defRPr sz="1400" b="1" kern="0">
                <a:solidFill>
                  <a:schemeClr val="bg1"/>
                </a:solidFill>
                <a:latin typeface="微软雅黑" panose="020B0503020204020204" pitchFamily="34" charset="-122"/>
                <a:ea typeface="微软雅黑" panose="020B0503020204020204" pitchFamily="34" charset="-122"/>
              </a:defRPr>
            </a:lvl1pPr>
          </a:lstStyle>
          <a:p>
            <a:r>
              <a:rPr lang="en-US" dirty="0"/>
              <a:t>3.2 </a:t>
            </a:r>
            <a:r>
              <a:rPr lang="zh-CN" altLang="en-US" dirty="0"/>
              <a:t>双直径球形网架式吊装网架结构设计</a:t>
            </a:r>
            <a:endParaRPr lang="zh-CN" altLang="en-US" dirty="0"/>
          </a:p>
        </p:txBody>
      </p:sp>
      <p:sp>
        <p:nvSpPr>
          <p:cNvPr id="9" name="文本框 4"/>
          <p:cNvSpPr txBox="1"/>
          <p:nvPr/>
        </p:nvSpPr>
        <p:spPr>
          <a:xfrm>
            <a:off x="8388985" y="254635"/>
            <a:ext cx="3606165" cy="340995"/>
          </a:xfrm>
          <a:prstGeom prst="rect">
            <a:avLst/>
          </a:prstGeom>
          <a:noFill/>
        </p:spPr>
        <p:txBody>
          <a:bodyPr wrap="square" lIns="75685" tIns="37843" rIns="75685" bIns="37843" rtlCol="0">
            <a:spAutoFit/>
          </a:bodyPr>
          <a:lstStyle/>
          <a:p>
            <a:pPr lvl="0" algn="ctr" defTabSz="356870" hangingPunct="1"/>
            <a:r>
              <a:rPr lang="zh-CN" altLang="en-US" sz="1730" b="1" dirty="0">
                <a:solidFill>
                  <a:srgbClr val="004DA1"/>
                </a:solidFill>
                <a:latin typeface="微软雅黑" panose="020B0503020204020204" pitchFamily="34" charset="-122"/>
                <a:ea typeface="微软雅黑" panose="020B0503020204020204" pitchFamily="34" charset="-122"/>
                <a:cs typeface="+mn-ea"/>
              </a:rPr>
              <a:t>三、质量技术创新</a:t>
            </a:r>
            <a:endParaRPr lang="zh-CN" altLang="en-US" sz="1730" b="1" dirty="0">
              <a:solidFill>
                <a:srgbClr val="004DA1"/>
              </a:solidFill>
              <a:latin typeface="微软雅黑" panose="020B0503020204020204" pitchFamily="34" charset="-122"/>
              <a:ea typeface="微软雅黑" panose="020B0503020204020204" pitchFamily="34" charset="-122"/>
              <a:cs typeface="+mn-ea"/>
            </a:endParaRPr>
          </a:p>
        </p:txBody>
      </p:sp>
      <p:sp>
        <p:nvSpPr>
          <p:cNvPr id="5" name="文本框 2"/>
          <p:cNvSpPr txBox="1"/>
          <p:nvPr/>
        </p:nvSpPr>
        <p:spPr>
          <a:xfrm>
            <a:off x="556260" y="1816735"/>
            <a:ext cx="10999470" cy="84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indent="457200" eaLnBrk="1">
              <a:lnSpc>
                <a:spcPct val="150000"/>
              </a:lnSpc>
            </a:pPr>
            <a:r>
              <a:rPr lang="zh-CN" altLang="en-US" sz="1600" b="1" dirty="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pitchFamily="18" charset="0"/>
              </a:rPr>
              <a:t>研发设计出能同时满足加腋区模块和筒体模块化施工使用的轻型双直径球形网架式吊装网架，可用于加腋区和筒体两个不同直径的模块吊装，实现“一架两用”。</a:t>
            </a:r>
            <a:endParaRPr lang="zh-CN" altLang="en-US" sz="1600" b="1" dirty="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5888990" y="2731135"/>
            <a:ext cx="4126230" cy="3436620"/>
          </a:xfrm>
          <a:prstGeom prst="rect">
            <a:avLst/>
          </a:prstGeom>
        </p:spPr>
      </p:pic>
      <p:pic>
        <p:nvPicPr>
          <p:cNvPr id="4" name="图片 3"/>
          <p:cNvPicPr>
            <a:picLocks noChangeAspect="1"/>
          </p:cNvPicPr>
          <p:nvPr/>
        </p:nvPicPr>
        <p:blipFill>
          <a:blip r:embed="rId2"/>
          <a:stretch>
            <a:fillRect/>
          </a:stretch>
        </p:blipFill>
        <p:spPr>
          <a:xfrm>
            <a:off x="1007110" y="3164205"/>
            <a:ext cx="4615180" cy="25692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4"/>
          <p:cNvSpPr txBox="1"/>
          <p:nvPr/>
        </p:nvSpPr>
        <p:spPr>
          <a:xfrm>
            <a:off x="8392795" y="220345"/>
            <a:ext cx="3525520" cy="340995"/>
          </a:xfrm>
          <a:prstGeom prst="rect">
            <a:avLst/>
          </a:prstGeom>
          <a:noFill/>
        </p:spPr>
        <p:txBody>
          <a:bodyPr wrap="square" lIns="75685" tIns="37843" rIns="75685" bIns="37843" rtlCol="0">
            <a:spAutoFit/>
          </a:bodyPr>
          <a:lstStyle/>
          <a:p>
            <a:pPr lvl="0" algn="ctr" defTabSz="356870" hangingPunct="1"/>
            <a:r>
              <a:rPr lang="zh-CN" altLang="en-US" sz="1730" b="1" dirty="0">
                <a:solidFill>
                  <a:srgbClr val="004DA1"/>
                </a:solidFill>
                <a:latin typeface="微软雅黑" panose="020B0503020204020204" pitchFamily="34" charset="-122"/>
                <a:ea typeface="微软雅黑" panose="020B0503020204020204" pitchFamily="34" charset="-122"/>
                <a:cs typeface="+mn-ea"/>
              </a:rPr>
              <a:t>三、质量技术创新</a:t>
            </a:r>
            <a:endParaRPr lang="zh-CN" altLang="en-US" sz="1730" b="1" dirty="0">
              <a:solidFill>
                <a:srgbClr val="004DA1"/>
              </a:solidFill>
              <a:latin typeface="微软雅黑" panose="020B0503020204020204" pitchFamily="34" charset="-122"/>
              <a:ea typeface="微软雅黑" panose="020B0503020204020204" pitchFamily="34" charset="-122"/>
              <a:cs typeface="+mn-ea"/>
            </a:endParaRPr>
          </a:p>
        </p:txBody>
      </p:sp>
      <p:sp>
        <p:nvSpPr>
          <p:cNvPr id="5" name="文本框 2"/>
          <p:cNvSpPr txBox="1"/>
          <p:nvPr/>
        </p:nvSpPr>
        <p:spPr>
          <a:xfrm>
            <a:off x="766445" y="2602865"/>
            <a:ext cx="10753090" cy="19475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indent="457200" eaLnBrk="1">
              <a:lnSpc>
                <a:spcPct val="150000"/>
              </a:lnSpc>
            </a:pPr>
            <a:r>
              <a:rPr lang="zh-CN" altLang="en-US" sz="1600" b="1" dirty="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pitchFamily="18" charset="0"/>
              </a:rPr>
              <a:t>将底板环段和加腋区拼装成一体式模块整体结构，使用吊装设备将模块一次吊装就位的模块化施工技术，较少交叉施工，有效缩短钢衬里建造工期。</a:t>
            </a:r>
            <a:endParaRPr lang="zh-CN" altLang="en-US" sz="1600" b="1" dirty="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indent="457200" eaLnBrk="1">
              <a:lnSpc>
                <a:spcPct val="150000"/>
              </a:lnSpc>
            </a:pPr>
            <a:endParaRPr lang="zh-CN" altLang="en-US" sz="1600" b="1" dirty="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indent="457200" eaLnBrk="1">
              <a:lnSpc>
                <a:spcPct val="150000"/>
              </a:lnSpc>
            </a:pPr>
            <a:r>
              <a:rPr lang="zh-CN" altLang="en-US" sz="1600" b="1" dirty="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pitchFamily="18" charset="0"/>
              </a:rPr>
              <a:t>由钢支撑、底板环段加固结构墩、加腋区壁板组对、焊接的调节和固定的扶壁柱和加腋区水平段拼装的支撑结构组成一个刚性稳定的结构体系，用于模块的结构尺寸调整、加固，确保模块的结构尺寸和焊接质量满足设计要求。</a:t>
            </a:r>
            <a:endParaRPr lang="zh-CN" altLang="en-US" sz="1600" b="1" dirty="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TextBox 8"/>
          <p:cNvSpPr txBox="1"/>
          <p:nvPr/>
        </p:nvSpPr>
        <p:spPr>
          <a:xfrm>
            <a:off x="689610" y="1229360"/>
            <a:ext cx="4485005" cy="316865"/>
          </a:xfrm>
          <a:prstGeom prst="rect">
            <a:avLst/>
          </a:prstGeom>
          <a:solidFill>
            <a:srgbClr val="0070C0"/>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defPPr marL="0" marR="0" indent="0" algn="l" defTabSz="713105" rtl="0" fontAlgn="auto" latinLnBrk="1" hangingPunct="0">
              <a:lnSpc>
                <a:spcPct val="100000"/>
              </a:lnSpc>
              <a:spcBef>
                <a:spcPts val="0"/>
              </a:spcBef>
              <a:spcAft>
                <a:spcPts val="0"/>
              </a:spcAft>
              <a:buClrTx/>
              <a:buSzTx/>
              <a:buFontTx/>
              <a:buNone/>
              <a:defRPr kumimoji="0" sz="1405" b="0" i="0" u="none" strike="noStrike" cap="none" spc="0" normalizeH="0" baseline="0">
                <a:ln>
                  <a:noFill/>
                </a:ln>
                <a:solidFill>
                  <a:srgbClr val="000000"/>
                </a:solidFill>
                <a:effectLst/>
                <a:uFillTx/>
              </a:defRPr>
            </a:defPPr>
            <a:lvl1pPr algn="ctr" defTabSz="457200">
              <a:defRPr sz="1400" b="1" kern="0">
                <a:solidFill>
                  <a:schemeClr val="bg1"/>
                </a:solidFill>
                <a:latin typeface="微软雅黑" panose="020B0503020204020204" pitchFamily="34" charset="-122"/>
                <a:ea typeface="微软雅黑" panose="020B0503020204020204" pitchFamily="34" charset="-122"/>
              </a:defRPr>
            </a:lvl1pPr>
          </a:lstStyle>
          <a:p>
            <a:r>
              <a:rPr lang="en-US" dirty="0"/>
              <a:t>3.3 </a:t>
            </a:r>
            <a:r>
              <a:rPr lang="zh-CN" altLang="en-US" dirty="0"/>
              <a:t>加腋区安装模块化施工相关技术创新</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621665" y="1200785"/>
            <a:ext cx="4542790" cy="316865"/>
          </a:xfrm>
          <a:prstGeom prst="rect">
            <a:avLst/>
          </a:prstGeom>
          <a:solidFill>
            <a:srgbClr val="0070C0"/>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defPPr marL="0" marR="0" indent="0" algn="l" defTabSz="713105" rtl="0" fontAlgn="auto" latinLnBrk="1" hangingPunct="0">
              <a:lnSpc>
                <a:spcPct val="100000"/>
              </a:lnSpc>
              <a:spcBef>
                <a:spcPts val="0"/>
              </a:spcBef>
              <a:spcAft>
                <a:spcPts val="0"/>
              </a:spcAft>
              <a:buClrTx/>
              <a:buSzTx/>
              <a:buFontTx/>
              <a:buNone/>
              <a:defRPr kumimoji="0" sz="1405" b="0" i="0" u="none" strike="noStrike" cap="none" spc="0" normalizeH="0" baseline="0">
                <a:ln>
                  <a:noFill/>
                </a:ln>
                <a:solidFill>
                  <a:srgbClr val="000000"/>
                </a:solidFill>
                <a:effectLst/>
                <a:uFillTx/>
              </a:defRPr>
            </a:defPPr>
            <a:lvl1pPr algn="ctr" defTabSz="457200">
              <a:defRPr sz="1400" b="1" kern="0">
                <a:solidFill>
                  <a:schemeClr val="bg1"/>
                </a:solidFill>
                <a:latin typeface="微软雅黑" panose="020B0503020204020204" pitchFamily="34" charset="-122"/>
                <a:ea typeface="微软雅黑" panose="020B0503020204020204" pitchFamily="34" charset="-122"/>
              </a:defRPr>
            </a:lvl1pPr>
          </a:lstStyle>
          <a:p>
            <a:r>
              <a:rPr lang="en-US" dirty="0"/>
              <a:t>3.3 </a:t>
            </a:r>
            <a:r>
              <a:rPr lang="zh-CN" altLang="en-US" dirty="0"/>
              <a:t>加腋区安装模块化施工相关技术创新</a:t>
            </a:r>
            <a:endParaRPr lang="zh-CN" altLang="en-US" dirty="0"/>
          </a:p>
        </p:txBody>
      </p:sp>
      <p:sp>
        <p:nvSpPr>
          <p:cNvPr id="9" name="文本框 4"/>
          <p:cNvSpPr txBox="1"/>
          <p:nvPr/>
        </p:nvSpPr>
        <p:spPr>
          <a:xfrm>
            <a:off x="8424545" y="195580"/>
            <a:ext cx="3571240" cy="340360"/>
          </a:xfrm>
          <a:prstGeom prst="rect">
            <a:avLst/>
          </a:prstGeom>
          <a:noFill/>
        </p:spPr>
        <p:txBody>
          <a:bodyPr wrap="square" lIns="75685" tIns="37843" rIns="75685" bIns="37843" rtlCol="0">
            <a:spAutoFit/>
          </a:bodyPr>
          <a:lstStyle/>
          <a:p>
            <a:pPr lvl="0" algn="ctr" defTabSz="356870" hangingPunct="1"/>
            <a:r>
              <a:rPr lang="zh-CN" altLang="en-US" sz="1730" b="1" dirty="0">
                <a:solidFill>
                  <a:srgbClr val="004DA1"/>
                </a:solidFill>
                <a:latin typeface="微软雅黑" panose="020B0503020204020204" pitchFamily="34" charset="-122"/>
                <a:ea typeface="微软雅黑" panose="020B0503020204020204" pitchFamily="34" charset="-122"/>
                <a:cs typeface="+mn-ea"/>
              </a:rPr>
              <a:t>三、质量技术创新</a:t>
            </a:r>
            <a:endParaRPr lang="zh-CN" altLang="en-US" sz="1730" b="1" dirty="0">
              <a:solidFill>
                <a:srgbClr val="004DA1"/>
              </a:solidFill>
              <a:latin typeface="微软雅黑" panose="020B0503020204020204" pitchFamily="34" charset="-122"/>
              <a:ea typeface="微软雅黑" panose="020B0503020204020204" pitchFamily="34" charset="-122"/>
              <a:cs typeface="+mn-ea"/>
            </a:endParaRPr>
          </a:p>
        </p:txBody>
      </p:sp>
      <p:sp>
        <p:nvSpPr>
          <p:cNvPr id="5" name="文本框 2"/>
          <p:cNvSpPr txBox="1"/>
          <p:nvPr/>
        </p:nvSpPr>
        <p:spPr>
          <a:xfrm>
            <a:off x="699135" y="2694305"/>
            <a:ext cx="10892155" cy="19481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indent="457200" eaLnBrk="1">
              <a:lnSpc>
                <a:spcPct val="150000"/>
              </a:lnSpc>
            </a:pPr>
            <a:r>
              <a:rPr lang="zh-CN" altLang="en-US" sz="1600" b="1" dirty="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pitchFamily="18" charset="0"/>
              </a:rPr>
              <a:t>本模块结构截面呈“倒Z”字环形薄壁结构，非对称式结构，整个模块的结构复杂，组对完成后采取加固措施防止变形措施，焊接过程中采用预留伸缩缝、分段退焊、对称焊等工艺措施。</a:t>
            </a:r>
            <a:endParaRPr lang="zh-CN" altLang="en-US" sz="1600" b="1" dirty="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indent="457200" eaLnBrk="1">
              <a:lnSpc>
                <a:spcPct val="150000"/>
              </a:lnSpc>
            </a:pPr>
            <a:endParaRPr lang="zh-CN" altLang="en-US" sz="1600" b="1" dirty="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indent="457200" eaLnBrk="1">
              <a:lnSpc>
                <a:spcPct val="150000"/>
              </a:lnSpc>
            </a:pPr>
            <a:r>
              <a:rPr lang="zh-CN" altLang="en-US" sz="1600" b="1" dirty="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pitchFamily="18" charset="0"/>
              </a:rPr>
              <a:t>创新设计专用导向柱，导向柱上端设置有斜豁口，斜豁口的斜面位于导向柱内侧，当一体式连接模块结构下部放到斜豁口上时，斜豁口能使一体式连接模块结构滑到导向柱内侧，从而完成导向作用。</a:t>
            </a:r>
            <a:endParaRPr lang="zh-CN" altLang="en-US" sz="1600" b="1" dirty="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 Placeholder 4"/>
          <p:cNvSpPr txBox="1"/>
          <p:nvPr/>
        </p:nvSpPr>
        <p:spPr>
          <a:xfrm>
            <a:off x="1639570" y="1297305"/>
            <a:ext cx="2907665" cy="47371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zh-CN" altLang="en-US" sz="2400" b="1" dirty="0">
                <a:solidFill>
                  <a:srgbClr val="0365C0"/>
                </a:solidFill>
                <a:latin typeface="微软雅黑" panose="020B0503020204020204" pitchFamily="34" charset="-122"/>
                <a:ea typeface="微软雅黑" panose="020B0503020204020204" pitchFamily="34" charset="-122"/>
                <a:cs typeface="Helvetica" panose="020B0504020202030204"/>
              </a:rPr>
              <a:t>目录</a:t>
            </a:r>
            <a:r>
              <a:rPr lang="en-US" altLang="zh-CN" sz="2400" b="1" dirty="0">
                <a:solidFill>
                  <a:srgbClr val="0365C0"/>
                </a:solidFill>
                <a:latin typeface="微软雅黑" panose="020B0503020204020204" pitchFamily="34" charset="-122"/>
                <a:ea typeface="微软雅黑" panose="020B0503020204020204" pitchFamily="34" charset="-122"/>
                <a:cs typeface="Helvetica" panose="020B0504020202030204"/>
              </a:rPr>
              <a:t>/</a:t>
            </a:r>
            <a:r>
              <a:rPr lang="en-US" altLang="zh-CN" sz="1350" b="1" dirty="0">
                <a:solidFill>
                  <a:srgbClr val="0365C0"/>
                </a:solidFill>
                <a:latin typeface="微软雅黑" panose="020B0503020204020204" pitchFamily="34" charset="-122"/>
                <a:ea typeface="微软雅黑" panose="020B0503020204020204" pitchFamily="34" charset="-122"/>
                <a:cs typeface="Helvetica" panose="020B0504020202030204"/>
              </a:rPr>
              <a:t>Contents</a:t>
            </a:r>
            <a:endParaRPr lang="en-GB" sz="1350" b="1" dirty="0">
              <a:solidFill>
                <a:srgbClr val="0365C0"/>
              </a:solidFill>
              <a:latin typeface="微软雅黑" panose="020B0503020204020204" pitchFamily="34" charset="-122"/>
              <a:ea typeface="微软雅黑" panose="020B0503020204020204" pitchFamily="34" charset="-122"/>
              <a:cs typeface="Helvetica" panose="020B0504020202030204"/>
            </a:endParaRPr>
          </a:p>
        </p:txBody>
      </p:sp>
      <p:cxnSp>
        <p:nvCxnSpPr>
          <p:cNvPr id="63" name="直接连接符 62"/>
          <p:cNvCxnSpPr/>
          <p:nvPr/>
        </p:nvCxnSpPr>
        <p:spPr>
          <a:xfrm>
            <a:off x="4977130" y="1878965"/>
            <a:ext cx="6472555" cy="0"/>
          </a:xfrm>
          <a:prstGeom prst="line">
            <a:avLst/>
          </a:prstGeom>
          <a:noFill/>
          <a:ln w="9525" cap="flat" cmpd="sng" algn="ctr">
            <a:solidFill>
              <a:srgbClr val="0365C0">
                <a:shade val="95000"/>
                <a:satMod val="104999"/>
              </a:srgbClr>
            </a:solidFill>
            <a:prstDash val="solid"/>
          </a:ln>
          <a:effectLst/>
        </p:spPr>
      </p:cxnSp>
      <p:grpSp>
        <p:nvGrpSpPr>
          <p:cNvPr id="64" name="组合 63"/>
          <p:cNvGrpSpPr/>
          <p:nvPr/>
        </p:nvGrpSpPr>
        <p:grpSpPr>
          <a:xfrm rot="0">
            <a:off x="3872865" y="2185035"/>
            <a:ext cx="1139190" cy="675005"/>
            <a:chOff x="2215145" y="982844"/>
            <a:chExt cx="1131369" cy="842780"/>
          </a:xfrm>
        </p:grpSpPr>
        <p:sp>
          <p:nvSpPr>
            <p:cNvPr id="65" name="平行四边形 64"/>
            <p:cNvSpPr/>
            <p:nvPr/>
          </p:nvSpPr>
          <p:spPr>
            <a:xfrm>
              <a:off x="2215145" y="982844"/>
              <a:ext cx="1120898" cy="842780"/>
            </a:xfrm>
            <a:prstGeom prst="parallelogram">
              <a:avLst>
                <a:gd name="adj" fmla="val 48207"/>
              </a:avLst>
            </a:prstGeom>
            <a:solidFill>
              <a:srgbClr val="0365C0"/>
            </a:solidFill>
            <a:ln w="25400" cap="flat" cmpd="sng" algn="ctr">
              <a:noFill/>
              <a:prstDash val="solid"/>
            </a:ln>
            <a:effectLst/>
          </p:spPr>
          <p:txBody>
            <a:bodyPr rtlCol="0" anchor="ctr"/>
            <a:lstStyle/>
            <a:p>
              <a:pPr marL="0" marR="0" lvl="0" indent="0" algn="ctr" defTabSz="35687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srgbClr val="FFFFFF"/>
                </a:solidFill>
                <a:effectLst/>
                <a:uLnTx/>
                <a:uFillTx/>
                <a:latin typeface="Impact" panose="020B0806030902050204" pitchFamily="34" charset="0"/>
                <a:cs typeface="Helvetica" panose="020B0504020202030204"/>
              </a:endParaRPr>
            </a:p>
          </p:txBody>
        </p:sp>
        <p:sp>
          <p:nvSpPr>
            <p:cNvPr id="66" name="文本框 9"/>
            <p:cNvSpPr txBox="1"/>
            <p:nvPr/>
          </p:nvSpPr>
          <p:spPr>
            <a:xfrm>
              <a:off x="2279715" y="1094194"/>
              <a:ext cx="1066799" cy="516763"/>
            </a:xfrm>
            <a:prstGeom prst="rect">
              <a:avLst/>
            </a:prstGeom>
            <a:noFill/>
          </p:spPr>
          <p:txBody>
            <a:bodyPr wrap="square" rtlCol="0">
              <a:spAutoFit/>
            </a:bodyPr>
            <a:lstStyle/>
            <a:p>
              <a:pPr marL="0" marR="0" lvl="0" indent="0" algn="ctr" defTabSz="356870" eaLnBrk="1" fontAlgn="auto" latinLnBrk="0" hangingPunct="1">
                <a:lnSpc>
                  <a:spcPct val="100000"/>
                </a:lnSpc>
                <a:spcBef>
                  <a:spcPts val="0"/>
                </a:spcBef>
                <a:spcAft>
                  <a:spcPts val="0"/>
                </a:spcAft>
                <a:buClrTx/>
                <a:buSzTx/>
                <a:buFontTx/>
                <a:buNone/>
                <a:defRPr/>
              </a:pPr>
              <a:r>
                <a:rPr kumimoji="0" lang="en-US" altLang="zh-CN" sz="2100" b="0" i="0" u="none" strike="noStrike" kern="0" cap="none" spc="0" normalizeH="0" baseline="0" noProof="0" dirty="0">
                  <a:ln>
                    <a:noFill/>
                  </a:ln>
                  <a:solidFill>
                    <a:srgbClr val="FFFFFF"/>
                  </a:solidFill>
                  <a:effectLst/>
                  <a:uLnTx/>
                  <a:uFillTx/>
                  <a:latin typeface="Impact" panose="020B0806030902050204" pitchFamily="34" charset="0"/>
                </a:rPr>
                <a:t>01</a:t>
              </a:r>
              <a:endParaRPr kumimoji="0" lang="zh-CN" altLang="en-US" sz="2100" b="0" i="0" u="none" strike="noStrike" kern="0" cap="none" spc="0" normalizeH="0" baseline="0" noProof="0" dirty="0">
                <a:ln>
                  <a:noFill/>
                </a:ln>
                <a:solidFill>
                  <a:srgbClr val="FFFFFF"/>
                </a:solidFill>
                <a:effectLst/>
                <a:uLnTx/>
                <a:uFillTx/>
                <a:latin typeface="Impact" panose="020B0806030902050204" pitchFamily="34" charset="0"/>
              </a:endParaRPr>
            </a:p>
          </p:txBody>
        </p:sp>
      </p:grpSp>
      <p:grpSp>
        <p:nvGrpSpPr>
          <p:cNvPr id="67" name="组合 66"/>
          <p:cNvGrpSpPr/>
          <p:nvPr/>
        </p:nvGrpSpPr>
        <p:grpSpPr>
          <a:xfrm rot="0">
            <a:off x="4547235" y="3119755"/>
            <a:ext cx="1367790" cy="675005"/>
            <a:chOff x="2215144" y="2033848"/>
            <a:chExt cx="1358090" cy="842781"/>
          </a:xfrm>
        </p:grpSpPr>
        <p:sp>
          <p:nvSpPr>
            <p:cNvPr id="68" name="平行四边形 67"/>
            <p:cNvSpPr/>
            <p:nvPr/>
          </p:nvSpPr>
          <p:spPr>
            <a:xfrm>
              <a:off x="2215144" y="2033848"/>
              <a:ext cx="1120898" cy="842781"/>
            </a:xfrm>
            <a:prstGeom prst="parallelogram">
              <a:avLst>
                <a:gd name="adj" fmla="val 48207"/>
              </a:avLst>
            </a:prstGeom>
            <a:solidFill>
              <a:srgbClr val="0365C0"/>
            </a:solidFill>
            <a:ln w="25400" cap="flat" cmpd="sng" algn="ctr">
              <a:noFill/>
              <a:prstDash val="solid"/>
            </a:ln>
            <a:effectLst/>
          </p:spPr>
          <p:txBody>
            <a:bodyPr rtlCol="0" anchor="ctr"/>
            <a:lstStyle/>
            <a:p>
              <a:pPr marL="0" marR="0" lvl="0" indent="0" algn="ctr" defTabSz="35687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srgbClr val="FFFFFF"/>
                </a:solidFill>
                <a:effectLst/>
                <a:uLnTx/>
                <a:uFillTx/>
                <a:latin typeface="Impact" panose="020B0806030902050204" pitchFamily="34" charset="0"/>
                <a:cs typeface="Helvetica" panose="020B0504020202030204"/>
              </a:endParaRPr>
            </a:p>
          </p:txBody>
        </p:sp>
        <p:sp>
          <p:nvSpPr>
            <p:cNvPr id="69" name="文本框 10"/>
            <p:cNvSpPr txBox="1"/>
            <p:nvPr/>
          </p:nvSpPr>
          <p:spPr>
            <a:xfrm>
              <a:off x="2506435" y="2088328"/>
              <a:ext cx="1066799" cy="516764"/>
            </a:xfrm>
            <a:prstGeom prst="rect">
              <a:avLst/>
            </a:prstGeom>
            <a:noFill/>
          </p:spPr>
          <p:txBody>
            <a:bodyPr wrap="square" rtlCol="0">
              <a:spAutoFit/>
            </a:bodyPr>
            <a:lstStyle/>
            <a:p>
              <a:pPr marL="0" marR="0" lvl="0" indent="0" defTabSz="356870" eaLnBrk="1" fontAlgn="auto" latinLnBrk="0" hangingPunct="1">
                <a:lnSpc>
                  <a:spcPct val="100000"/>
                </a:lnSpc>
                <a:spcBef>
                  <a:spcPts val="0"/>
                </a:spcBef>
                <a:spcAft>
                  <a:spcPts val="0"/>
                </a:spcAft>
                <a:buClrTx/>
                <a:buSzTx/>
                <a:buFontTx/>
                <a:buNone/>
                <a:defRPr/>
              </a:pPr>
              <a:r>
                <a:rPr kumimoji="0" lang="en-US" altLang="zh-CN" sz="2100" b="0" i="0" u="none" strike="noStrike" kern="0" cap="none" spc="0" normalizeH="0" baseline="0" noProof="0" dirty="0">
                  <a:ln>
                    <a:noFill/>
                  </a:ln>
                  <a:solidFill>
                    <a:srgbClr val="FFFFFF"/>
                  </a:solidFill>
                  <a:effectLst/>
                  <a:uLnTx/>
                  <a:uFillTx/>
                  <a:latin typeface="Impact" panose="020B0806030902050204" pitchFamily="34" charset="0"/>
                </a:rPr>
                <a:t>02</a:t>
              </a:r>
              <a:endParaRPr kumimoji="0" lang="zh-CN" altLang="en-US" sz="2100" b="0" i="0" u="none" strike="noStrike" kern="0" cap="none" spc="0" normalizeH="0" baseline="0" noProof="0" dirty="0">
                <a:ln>
                  <a:noFill/>
                </a:ln>
                <a:solidFill>
                  <a:srgbClr val="FFFFFF"/>
                </a:solidFill>
                <a:effectLst/>
                <a:uLnTx/>
                <a:uFillTx/>
                <a:latin typeface="Impact" panose="020B0806030902050204" pitchFamily="34" charset="0"/>
              </a:endParaRPr>
            </a:p>
          </p:txBody>
        </p:sp>
      </p:grpSp>
      <p:grpSp>
        <p:nvGrpSpPr>
          <p:cNvPr id="70" name="组合 69"/>
          <p:cNvGrpSpPr/>
          <p:nvPr/>
        </p:nvGrpSpPr>
        <p:grpSpPr>
          <a:xfrm rot="0">
            <a:off x="5069840" y="3998595"/>
            <a:ext cx="1355090" cy="675005"/>
            <a:chOff x="2215144" y="3084852"/>
            <a:chExt cx="1345494" cy="842781"/>
          </a:xfrm>
        </p:grpSpPr>
        <p:sp>
          <p:nvSpPr>
            <p:cNvPr id="71" name="平行四边形 70"/>
            <p:cNvSpPr/>
            <p:nvPr/>
          </p:nvSpPr>
          <p:spPr>
            <a:xfrm>
              <a:off x="2215144" y="3084852"/>
              <a:ext cx="1120898" cy="842781"/>
            </a:xfrm>
            <a:prstGeom prst="parallelogram">
              <a:avLst>
                <a:gd name="adj" fmla="val 48207"/>
              </a:avLst>
            </a:prstGeom>
            <a:solidFill>
              <a:srgbClr val="0365C0"/>
            </a:solidFill>
            <a:ln w="25400" cap="flat" cmpd="sng" algn="ctr">
              <a:noFill/>
              <a:prstDash val="solid"/>
            </a:ln>
            <a:effectLst/>
          </p:spPr>
          <p:txBody>
            <a:bodyPr rtlCol="0" anchor="ctr"/>
            <a:lstStyle/>
            <a:p>
              <a:pPr marL="0" marR="0" lvl="0" indent="0" algn="ctr" defTabSz="35687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srgbClr val="FFFFFF"/>
                </a:solidFill>
                <a:effectLst/>
                <a:uLnTx/>
                <a:uFillTx/>
                <a:latin typeface="Impact" panose="020B0806030902050204" pitchFamily="34" charset="0"/>
                <a:cs typeface="Helvetica" panose="020B0504020202030204"/>
              </a:endParaRPr>
            </a:p>
          </p:txBody>
        </p:sp>
        <p:sp>
          <p:nvSpPr>
            <p:cNvPr id="72" name="文本框 11"/>
            <p:cNvSpPr txBox="1"/>
            <p:nvPr/>
          </p:nvSpPr>
          <p:spPr>
            <a:xfrm>
              <a:off x="2493839" y="3199489"/>
              <a:ext cx="1066799" cy="516763"/>
            </a:xfrm>
            <a:prstGeom prst="rect">
              <a:avLst/>
            </a:prstGeom>
            <a:noFill/>
          </p:spPr>
          <p:txBody>
            <a:bodyPr wrap="square" rtlCol="0">
              <a:spAutoFit/>
            </a:bodyPr>
            <a:lstStyle/>
            <a:p>
              <a:pPr marL="0" marR="0" lvl="0" indent="0" defTabSz="356870" eaLnBrk="1" fontAlgn="auto" latinLnBrk="0" hangingPunct="1">
                <a:lnSpc>
                  <a:spcPct val="100000"/>
                </a:lnSpc>
                <a:spcBef>
                  <a:spcPts val="0"/>
                </a:spcBef>
                <a:spcAft>
                  <a:spcPts val="0"/>
                </a:spcAft>
                <a:buClrTx/>
                <a:buSzTx/>
                <a:buFontTx/>
                <a:buNone/>
                <a:defRPr/>
              </a:pPr>
              <a:r>
                <a:rPr kumimoji="0" lang="en-US" altLang="zh-CN" sz="2100" b="0" i="0" u="none" strike="noStrike" kern="0" cap="none" spc="0" normalizeH="0" baseline="0" noProof="0" dirty="0">
                  <a:ln>
                    <a:noFill/>
                  </a:ln>
                  <a:solidFill>
                    <a:srgbClr val="FFFFFF"/>
                  </a:solidFill>
                  <a:effectLst/>
                  <a:uLnTx/>
                  <a:uFillTx/>
                  <a:latin typeface="Impact" panose="020B0806030902050204" pitchFamily="34" charset="0"/>
                </a:rPr>
                <a:t>03</a:t>
              </a:r>
              <a:endParaRPr kumimoji="0" lang="zh-CN" altLang="en-US" sz="2100" b="0" i="0" u="none" strike="noStrike" kern="0" cap="none" spc="0" normalizeH="0" baseline="0" noProof="0" dirty="0">
                <a:ln>
                  <a:noFill/>
                </a:ln>
                <a:solidFill>
                  <a:srgbClr val="FFFFFF"/>
                </a:solidFill>
                <a:effectLst/>
                <a:uLnTx/>
                <a:uFillTx/>
                <a:latin typeface="Impact" panose="020B0806030902050204" pitchFamily="34" charset="0"/>
              </a:endParaRPr>
            </a:p>
          </p:txBody>
        </p:sp>
      </p:grpSp>
      <p:grpSp>
        <p:nvGrpSpPr>
          <p:cNvPr id="73" name="组合 72"/>
          <p:cNvGrpSpPr/>
          <p:nvPr/>
        </p:nvGrpSpPr>
        <p:grpSpPr>
          <a:xfrm rot="0">
            <a:off x="5223510" y="2153920"/>
            <a:ext cx="4259580" cy="675005"/>
            <a:chOff x="4315150" y="953426"/>
            <a:chExt cx="3857250" cy="540057"/>
          </a:xfrm>
        </p:grpSpPr>
        <p:sp>
          <p:nvSpPr>
            <p:cNvPr id="74" name="矩形 73"/>
            <p:cNvSpPr/>
            <p:nvPr/>
          </p:nvSpPr>
          <p:spPr>
            <a:xfrm>
              <a:off x="4680374" y="1072790"/>
              <a:ext cx="3121619" cy="262071"/>
            </a:xfrm>
            <a:prstGeom prst="rect">
              <a:avLst/>
            </a:prstGeom>
            <a:ln w="15875">
              <a:noFill/>
            </a:ln>
          </p:spPr>
          <p:txBody>
            <a:bodyPr wrap="square" lIns="51435" tIns="25718" rIns="51435" bIns="25718">
              <a:spAutoFit/>
            </a:bodyPr>
            <a:lstStyle/>
            <a:p>
              <a:pPr marL="0" marR="0" lvl="0" indent="0" algn="ctr" defTabSz="356870" eaLnBrk="1" fontAlgn="auto" latinLnBrk="0" hangingPunct="1">
                <a:lnSpc>
                  <a:spcPct val="100000"/>
                </a:lnSpc>
                <a:spcBef>
                  <a:spcPts val="0"/>
                </a:spcBef>
                <a:spcAft>
                  <a:spcPts val="0"/>
                </a:spcAft>
                <a:buClrTx/>
                <a:buSzTx/>
                <a:buFontTx/>
                <a:buNone/>
                <a:defRPr/>
              </a:pPr>
              <a:r>
                <a:rPr lang="zh-CN" altLang="en-US" sz="1800" b="1" noProof="0" dirty="0">
                  <a:solidFill>
                    <a:srgbClr val="0365C0">
                      <a:lumMod val="50000"/>
                    </a:srgbClr>
                  </a:solidFill>
                  <a:uFill>
                    <a:solidFill>
                      <a:srgbClr val="000000"/>
                    </a:solidFill>
                  </a:uFill>
                  <a:latin typeface="微软雅黑" panose="020B0503020204020204" pitchFamily="34" charset="-122"/>
                  <a:ea typeface="微软雅黑" panose="020B0503020204020204" pitchFamily="34" charset="-122"/>
                </a:rPr>
                <a:t>项目简介</a:t>
              </a:r>
              <a:endParaRPr kumimoji="0" lang="zh-CN" altLang="en-US" sz="1800" b="1" i="0" u="none" strike="noStrike" kern="0" cap="none" spc="0" normalizeH="0" baseline="0" noProof="0" dirty="0">
                <a:ln>
                  <a:noFill/>
                </a:ln>
                <a:solidFill>
                  <a:srgbClr val="0365C0">
                    <a:lumMod val="50000"/>
                  </a:srgbClr>
                </a:solidFill>
                <a:effectLst/>
                <a:uLnTx/>
                <a:uFill>
                  <a:solidFill>
                    <a:srgbClr val="000000"/>
                  </a:solidFill>
                </a:uFill>
                <a:latin typeface="微软雅黑" panose="020B0503020204020204" pitchFamily="34" charset="-122"/>
                <a:ea typeface="微软雅黑" panose="020B0503020204020204" pitchFamily="34" charset="-122"/>
              </a:endParaRPr>
            </a:p>
          </p:txBody>
        </p:sp>
        <p:sp>
          <p:nvSpPr>
            <p:cNvPr id="75" name="平行四边形 74"/>
            <p:cNvSpPr/>
            <p:nvPr/>
          </p:nvSpPr>
          <p:spPr>
            <a:xfrm>
              <a:off x="4315150" y="953426"/>
              <a:ext cx="3857250" cy="540057"/>
            </a:xfrm>
            <a:prstGeom prst="parallelogram">
              <a:avLst>
                <a:gd name="adj" fmla="val 48207"/>
              </a:avLst>
            </a:prstGeom>
            <a:noFill/>
            <a:ln w="15875" cap="flat" cmpd="sng" algn="ctr">
              <a:solidFill>
                <a:srgbClr val="0365C0"/>
              </a:solidFill>
              <a:prstDash val="solid"/>
            </a:ln>
            <a:effectLst/>
          </p:spPr>
          <p:txBody>
            <a:bodyPr lIns="51435" tIns="25718" rIns="51435" bIns="25718" rtlCol="0" anchor="ctr"/>
            <a:lstStyle/>
            <a:p>
              <a:pPr marL="0" marR="0" lvl="0" indent="0" defTabSz="35687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rgbClr val="000000">
                    <a:lumMod val="75000"/>
                    <a:lumOff val="25000"/>
                  </a:srgbClr>
                </a:solidFill>
                <a:effectLst/>
                <a:uLnTx/>
                <a:uFillTx/>
                <a:latin typeface="Helvetica" panose="020B0504020202030204"/>
                <a:cs typeface="Helvetica" panose="020B0504020202030204"/>
              </a:endParaRPr>
            </a:p>
          </p:txBody>
        </p:sp>
      </p:grpSp>
      <p:grpSp>
        <p:nvGrpSpPr>
          <p:cNvPr id="76" name="组合 75"/>
          <p:cNvGrpSpPr/>
          <p:nvPr/>
        </p:nvGrpSpPr>
        <p:grpSpPr>
          <a:xfrm rot="0">
            <a:off x="5800725" y="3070860"/>
            <a:ext cx="4259580" cy="675005"/>
            <a:chOff x="4315150" y="1647579"/>
            <a:chExt cx="3857250" cy="540057"/>
          </a:xfrm>
        </p:grpSpPr>
        <p:sp>
          <p:nvSpPr>
            <p:cNvPr id="77" name="矩形 76"/>
            <p:cNvSpPr/>
            <p:nvPr/>
          </p:nvSpPr>
          <p:spPr>
            <a:xfrm>
              <a:off x="4672282" y="1766945"/>
              <a:ext cx="3209481" cy="262071"/>
            </a:xfrm>
            <a:prstGeom prst="rect">
              <a:avLst/>
            </a:prstGeom>
            <a:ln w="15875">
              <a:noFill/>
            </a:ln>
          </p:spPr>
          <p:txBody>
            <a:bodyPr wrap="square" lIns="51435" tIns="25718" rIns="51435" bIns="25718">
              <a:spAutoFit/>
            </a:bodyPr>
            <a:lstStyle/>
            <a:p>
              <a:pPr algn="ctr" defTabSz="356870" hangingPunct="1">
                <a:defRPr/>
              </a:pPr>
              <a:r>
                <a:rPr lang="zh-CN" altLang="en-US" sz="1800" b="1" dirty="0">
                  <a:solidFill>
                    <a:srgbClr val="0365C0">
                      <a:lumMod val="50000"/>
                    </a:srgbClr>
                  </a:solidFill>
                  <a:uFill>
                    <a:solidFill>
                      <a:srgbClr val="000000"/>
                    </a:solidFill>
                  </a:uFill>
                  <a:latin typeface="微软雅黑" panose="020B0503020204020204" pitchFamily="34" charset="-122"/>
                  <a:ea typeface="微软雅黑" panose="020B0503020204020204" pitchFamily="34" charset="-122"/>
                </a:rPr>
                <a:t>质量控制要点</a:t>
              </a:r>
              <a:endParaRPr lang="en-GB" altLang="zh-CN" sz="1800" b="1" dirty="0">
                <a:solidFill>
                  <a:srgbClr val="0365C0">
                    <a:lumMod val="50000"/>
                  </a:srgbClr>
                </a:solidFill>
                <a:uFill>
                  <a:solidFill>
                    <a:srgbClr val="000000"/>
                  </a:solidFill>
                </a:uFill>
                <a:latin typeface="微软雅黑" panose="020B0503020204020204" pitchFamily="34" charset="-122"/>
                <a:ea typeface="微软雅黑" panose="020B0503020204020204" pitchFamily="34" charset="-122"/>
              </a:endParaRPr>
            </a:p>
          </p:txBody>
        </p:sp>
        <p:sp>
          <p:nvSpPr>
            <p:cNvPr id="78" name="平行四边形 77"/>
            <p:cNvSpPr/>
            <p:nvPr/>
          </p:nvSpPr>
          <p:spPr>
            <a:xfrm>
              <a:off x="4315150" y="1647579"/>
              <a:ext cx="3857250" cy="540057"/>
            </a:xfrm>
            <a:prstGeom prst="parallelogram">
              <a:avLst>
                <a:gd name="adj" fmla="val 48207"/>
              </a:avLst>
            </a:prstGeom>
            <a:noFill/>
            <a:ln w="15875" cap="flat" cmpd="sng" algn="ctr">
              <a:solidFill>
                <a:srgbClr val="0365C0"/>
              </a:solidFill>
              <a:prstDash val="solid"/>
            </a:ln>
            <a:effectLst/>
          </p:spPr>
          <p:txBody>
            <a:bodyPr lIns="51435" tIns="25718" rIns="51435" bIns="25718" rtlCol="0" anchor="ctr"/>
            <a:lstStyle/>
            <a:p>
              <a:pPr marL="0" marR="0" lvl="0" indent="0" defTabSz="35687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rgbClr val="000000">
                    <a:lumMod val="75000"/>
                    <a:lumOff val="25000"/>
                  </a:srgbClr>
                </a:solidFill>
                <a:effectLst/>
                <a:uLnTx/>
                <a:uFillTx/>
                <a:latin typeface="Helvetica" panose="020B0504020202030204"/>
                <a:cs typeface="Helvetica" panose="020B0504020202030204"/>
              </a:endParaRPr>
            </a:p>
          </p:txBody>
        </p:sp>
      </p:grpSp>
      <p:grpSp>
        <p:nvGrpSpPr>
          <p:cNvPr id="79" name="组合 78"/>
          <p:cNvGrpSpPr/>
          <p:nvPr/>
        </p:nvGrpSpPr>
        <p:grpSpPr>
          <a:xfrm rot="0">
            <a:off x="6420485" y="3964305"/>
            <a:ext cx="4259580" cy="675005"/>
            <a:chOff x="4315150" y="2341731"/>
            <a:chExt cx="3857250" cy="540057"/>
          </a:xfrm>
        </p:grpSpPr>
        <p:sp>
          <p:nvSpPr>
            <p:cNvPr id="80" name="矩形 79"/>
            <p:cNvSpPr/>
            <p:nvPr/>
          </p:nvSpPr>
          <p:spPr>
            <a:xfrm>
              <a:off x="4700696" y="2463133"/>
              <a:ext cx="2827146" cy="262071"/>
            </a:xfrm>
            <a:prstGeom prst="rect">
              <a:avLst/>
            </a:prstGeom>
            <a:ln w="15875">
              <a:noFill/>
            </a:ln>
          </p:spPr>
          <p:txBody>
            <a:bodyPr wrap="square" lIns="51435" tIns="25718" rIns="51435" bIns="25718">
              <a:spAutoFit/>
            </a:bodyPr>
            <a:lstStyle/>
            <a:p>
              <a:pPr marL="0" marR="0" lvl="0" indent="0" algn="ctr" defTabSz="356870" eaLnBrk="1" fontAlgn="auto" latinLnBrk="0" hangingPunct="1">
                <a:lnSpc>
                  <a:spcPct val="100000"/>
                </a:lnSpc>
                <a:spcBef>
                  <a:spcPts val="0"/>
                </a:spcBef>
                <a:spcAft>
                  <a:spcPts val="0"/>
                </a:spcAft>
                <a:buClrTx/>
                <a:buSzTx/>
                <a:buFontTx/>
                <a:buNone/>
                <a:defRPr/>
              </a:pPr>
              <a:r>
                <a:rPr lang="zh-CN" altLang="en-US" sz="1800" b="1" dirty="0">
                  <a:solidFill>
                    <a:srgbClr val="0365C0">
                      <a:lumMod val="50000"/>
                    </a:srgbClr>
                  </a:solidFill>
                  <a:uFill>
                    <a:solidFill>
                      <a:srgbClr val="000000"/>
                    </a:solidFill>
                  </a:uFill>
                  <a:latin typeface="微软雅黑" panose="020B0503020204020204" pitchFamily="34" charset="-122"/>
                  <a:ea typeface="微软雅黑" panose="020B0503020204020204" pitchFamily="34" charset="-122"/>
                </a:rPr>
                <a:t>质量技术创新</a:t>
              </a:r>
              <a:endParaRPr kumimoji="0" lang="en-GB" altLang="zh-CN" sz="1800" b="1" i="0" u="none" strike="noStrike" kern="0" cap="none" spc="0" normalizeH="0" baseline="0" noProof="0" dirty="0">
                <a:ln>
                  <a:noFill/>
                </a:ln>
                <a:solidFill>
                  <a:srgbClr val="0365C0">
                    <a:lumMod val="50000"/>
                  </a:srgbClr>
                </a:solidFill>
                <a:effectLst/>
                <a:uLnTx/>
                <a:uFill>
                  <a:solidFill>
                    <a:srgbClr val="000000"/>
                  </a:solidFill>
                </a:uFill>
                <a:latin typeface="微软雅黑" panose="020B0503020204020204" pitchFamily="34" charset="-122"/>
                <a:ea typeface="微软雅黑" panose="020B0503020204020204" pitchFamily="34" charset="-122"/>
              </a:endParaRPr>
            </a:p>
          </p:txBody>
        </p:sp>
        <p:sp>
          <p:nvSpPr>
            <p:cNvPr id="81" name="平行四边形 80"/>
            <p:cNvSpPr/>
            <p:nvPr/>
          </p:nvSpPr>
          <p:spPr>
            <a:xfrm>
              <a:off x="4315150" y="2341731"/>
              <a:ext cx="3857250" cy="540057"/>
            </a:xfrm>
            <a:prstGeom prst="parallelogram">
              <a:avLst>
                <a:gd name="adj" fmla="val 48207"/>
              </a:avLst>
            </a:prstGeom>
            <a:noFill/>
            <a:ln w="15875" cap="flat" cmpd="sng" algn="ctr">
              <a:solidFill>
                <a:srgbClr val="0365C0"/>
              </a:solidFill>
              <a:prstDash val="solid"/>
            </a:ln>
            <a:effectLst/>
          </p:spPr>
          <p:txBody>
            <a:bodyPr lIns="51435" tIns="25718" rIns="51435" bIns="25718" rtlCol="0" anchor="ctr"/>
            <a:lstStyle/>
            <a:p>
              <a:pPr marL="0" marR="0" lvl="0" indent="0" defTabSz="35687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rgbClr val="000000">
                    <a:lumMod val="75000"/>
                    <a:lumOff val="25000"/>
                  </a:srgbClr>
                </a:solidFill>
                <a:effectLst/>
                <a:uLnTx/>
                <a:uFillTx/>
                <a:latin typeface="Helvetica" panose="020B0504020202030204"/>
                <a:cs typeface="Helvetica" panose="020B0504020202030204"/>
              </a:endParaRPr>
            </a:p>
          </p:txBody>
        </p:sp>
      </p:grpSp>
      <p:grpSp>
        <p:nvGrpSpPr>
          <p:cNvPr id="97" name="组合 96"/>
          <p:cNvGrpSpPr/>
          <p:nvPr/>
        </p:nvGrpSpPr>
        <p:grpSpPr>
          <a:xfrm rot="0">
            <a:off x="5502275" y="4919980"/>
            <a:ext cx="1367790" cy="675005"/>
            <a:chOff x="2215144" y="3084852"/>
            <a:chExt cx="1358090" cy="842781"/>
          </a:xfrm>
        </p:grpSpPr>
        <p:sp>
          <p:nvSpPr>
            <p:cNvPr id="98" name="平行四边形 97"/>
            <p:cNvSpPr/>
            <p:nvPr/>
          </p:nvSpPr>
          <p:spPr>
            <a:xfrm>
              <a:off x="2215144" y="3084852"/>
              <a:ext cx="1120898" cy="842781"/>
            </a:xfrm>
            <a:prstGeom prst="parallelogram">
              <a:avLst>
                <a:gd name="adj" fmla="val 48207"/>
              </a:avLst>
            </a:prstGeom>
            <a:solidFill>
              <a:srgbClr val="0365C0"/>
            </a:solidFill>
            <a:ln w="25400" cap="flat" cmpd="sng" algn="ctr">
              <a:noFill/>
              <a:prstDash val="solid"/>
            </a:ln>
            <a:effectLst/>
          </p:spPr>
          <p:txBody>
            <a:bodyPr rtlCol="0" anchor="ctr"/>
            <a:lstStyle/>
            <a:p>
              <a:pPr marL="0" marR="0" lvl="0" indent="0" algn="ctr" defTabSz="35687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srgbClr val="FFFFFF"/>
                </a:solidFill>
                <a:effectLst/>
                <a:uLnTx/>
                <a:uFillTx/>
                <a:latin typeface="Impact" panose="020B0806030902050204" pitchFamily="34" charset="0"/>
                <a:cs typeface="Helvetica" panose="020B0504020202030204"/>
              </a:endParaRPr>
            </a:p>
          </p:txBody>
        </p:sp>
        <p:sp>
          <p:nvSpPr>
            <p:cNvPr id="99" name="文本框 11"/>
            <p:cNvSpPr txBox="1"/>
            <p:nvPr/>
          </p:nvSpPr>
          <p:spPr>
            <a:xfrm>
              <a:off x="2506435" y="3169264"/>
              <a:ext cx="1066799" cy="516763"/>
            </a:xfrm>
            <a:prstGeom prst="rect">
              <a:avLst/>
            </a:prstGeom>
            <a:noFill/>
          </p:spPr>
          <p:txBody>
            <a:bodyPr wrap="square" rtlCol="0">
              <a:spAutoFit/>
            </a:bodyPr>
            <a:lstStyle/>
            <a:p>
              <a:pPr marL="0" marR="0" lvl="0" indent="0" defTabSz="356870" eaLnBrk="1" fontAlgn="auto" latinLnBrk="0" hangingPunct="1">
                <a:lnSpc>
                  <a:spcPct val="100000"/>
                </a:lnSpc>
                <a:spcBef>
                  <a:spcPts val="0"/>
                </a:spcBef>
                <a:spcAft>
                  <a:spcPts val="0"/>
                </a:spcAft>
                <a:buClrTx/>
                <a:buSzTx/>
                <a:buFontTx/>
                <a:buNone/>
                <a:defRPr/>
              </a:pPr>
              <a:r>
                <a:rPr kumimoji="0" lang="en-US" altLang="zh-CN" sz="2100" b="0" i="0" u="none" strike="noStrike" kern="0" cap="none" spc="0" normalizeH="0" baseline="0" noProof="0" dirty="0">
                  <a:ln>
                    <a:noFill/>
                  </a:ln>
                  <a:solidFill>
                    <a:srgbClr val="FFFFFF"/>
                  </a:solidFill>
                  <a:effectLst/>
                  <a:uLnTx/>
                  <a:uFillTx/>
                  <a:latin typeface="Impact" panose="020B0806030902050204" pitchFamily="34" charset="0"/>
                </a:rPr>
                <a:t>04</a:t>
              </a:r>
              <a:endParaRPr kumimoji="0" lang="zh-CN" altLang="en-US" sz="2100" b="0" i="0" u="none" strike="noStrike" kern="0" cap="none" spc="0" normalizeH="0" baseline="0" noProof="0" dirty="0">
                <a:ln>
                  <a:noFill/>
                </a:ln>
                <a:solidFill>
                  <a:srgbClr val="FFFFFF"/>
                </a:solidFill>
                <a:effectLst/>
                <a:uLnTx/>
                <a:uFillTx/>
                <a:latin typeface="Impact" panose="020B0806030902050204" pitchFamily="34" charset="0"/>
              </a:endParaRPr>
            </a:p>
          </p:txBody>
        </p:sp>
      </p:grpSp>
      <p:grpSp>
        <p:nvGrpSpPr>
          <p:cNvPr id="100" name="组合 99"/>
          <p:cNvGrpSpPr/>
          <p:nvPr/>
        </p:nvGrpSpPr>
        <p:grpSpPr>
          <a:xfrm rot="0">
            <a:off x="6852920" y="4885690"/>
            <a:ext cx="4259580" cy="675005"/>
            <a:chOff x="4315150" y="2341731"/>
            <a:chExt cx="3857250" cy="540057"/>
          </a:xfrm>
        </p:grpSpPr>
        <p:sp>
          <p:nvSpPr>
            <p:cNvPr id="101" name="矩形 100"/>
            <p:cNvSpPr/>
            <p:nvPr/>
          </p:nvSpPr>
          <p:spPr>
            <a:xfrm>
              <a:off x="4670216" y="2473328"/>
              <a:ext cx="2827146" cy="262071"/>
            </a:xfrm>
            <a:prstGeom prst="rect">
              <a:avLst/>
            </a:prstGeom>
            <a:ln w="15875">
              <a:noFill/>
            </a:ln>
          </p:spPr>
          <p:txBody>
            <a:bodyPr wrap="square" lIns="51435" tIns="25718" rIns="51435" bIns="25718">
              <a:spAutoFit/>
            </a:bodyPr>
            <a:lstStyle/>
            <a:p>
              <a:pPr marL="0" marR="0" lvl="0" indent="0" algn="ctr" defTabSz="356870" eaLnBrk="1" fontAlgn="auto" latinLnBrk="0" hangingPunct="1">
                <a:lnSpc>
                  <a:spcPct val="100000"/>
                </a:lnSpc>
                <a:spcBef>
                  <a:spcPts val="0"/>
                </a:spcBef>
                <a:spcAft>
                  <a:spcPts val="0"/>
                </a:spcAft>
                <a:buClrTx/>
                <a:buSzTx/>
                <a:buFontTx/>
                <a:buNone/>
                <a:defRPr/>
              </a:pPr>
              <a:r>
                <a:rPr lang="zh-CN" altLang="en-US" sz="1800" b="1" dirty="0">
                  <a:solidFill>
                    <a:srgbClr val="0365C0">
                      <a:lumMod val="50000"/>
                    </a:srgbClr>
                  </a:solidFill>
                  <a:uFill>
                    <a:solidFill>
                      <a:srgbClr val="000000"/>
                    </a:solidFill>
                  </a:uFill>
                  <a:latin typeface="微软雅黑" panose="020B0503020204020204" pitchFamily="34" charset="-122"/>
                  <a:ea typeface="微软雅黑" panose="020B0503020204020204" pitchFamily="34" charset="-122"/>
                </a:rPr>
                <a:t>应用效果及推广</a:t>
              </a:r>
              <a:endParaRPr kumimoji="0" lang="en-GB" altLang="zh-CN" sz="1800" b="1" i="0" u="none" strike="noStrike" kern="0" cap="none" spc="0" normalizeH="0" baseline="0" noProof="0" dirty="0">
                <a:ln>
                  <a:noFill/>
                </a:ln>
                <a:solidFill>
                  <a:srgbClr val="0365C0">
                    <a:lumMod val="50000"/>
                  </a:srgbClr>
                </a:solidFill>
                <a:effectLst/>
                <a:uLnTx/>
                <a:uFill>
                  <a:solidFill>
                    <a:srgbClr val="000000"/>
                  </a:solidFill>
                </a:uFill>
                <a:latin typeface="微软雅黑" panose="020B0503020204020204" pitchFamily="34" charset="-122"/>
                <a:ea typeface="微软雅黑" panose="020B0503020204020204" pitchFamily="34" charset="-122"/>
              </a:endParaRPr>
            </a:p>
          </p:txBody>
        </p:sp>
        <p:sp>
          <p:nvSpPr>
            <p:cNvPr id="102" name="平行四边形 101"/>
            <p:cNvSpPr/>
            <p:nvPr/>
          </p:nvSpPr>
          <p:spPr>
            <a:xfrm>
              <a:off x="4315150" y="2341731"/>
              <a:ext cx="3857250" cy="540057"/>
            </a:xfrm>
            <a:prstGeom prst="parallelogram">
              <a:avLst>
                <a:gd name="adj" fmla="val 48207"/>
              </a:avLst>
            </a:prstGeom>
            <a:noFill/>
            <a:ln w="15875" cap="flat" cmpd="sng" algn="ctr">
              <a:solidFill>
                <a:srgbClr val="0365C0"/>
              </a:solidFill>
              <a:prstDash val="solid"/>
            </a:ln>
            <a:effectLst/>
          </p:spPr>
          <p:txBody>
            <a:bodyPr lIns="51435" tIns="25718" rIns="51435" bIns="25718" rtlCol="0" anchor="ctr"/>
            <a:lstStyle/>
            <a:p>
              <a:pPr marL="0" marR="0" lvl="0" indent="0" defTabSz="35687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rgbClr val="000000">
                    <a:lumMod val="75000"/>
                    <a:lumOff val="25000"/>
                  </a:srgbClr>
                </a:solidFill>
                <a:effectLst/>
                <a:uLnTx/>
                <a:uFillTx/>
                <a:latin typeface="Helvetica" panose="020B0504020202030204"/>
                <a:cs typeface="Helvetica" panose="020B0504020202030204"/>
              </a:endParaRPr>
            </a:p>
          </p:txBody>
        </p:sp>
      </p:grpSp>
      <p:grpSp>
        <p:nvGrpSpPr>
          <p:cNvPr id="134" name="组合 133"/>
          <p:cNvGrpSpPr/>
          <p:nvPr/>
        </p:nvGrpSpPr>
        <p:grpSpPr>
          <a:xfrm rot="0">
            <a:off x="10479405" y="1277620"/>
            <a:ext cx="431800" cy="412750"/>
            <a:chOff x="6084168" y="1274820"/>
            <a:chExt cx="432048" cy="432834"/>
          </a:xfrm>
        </p:grpSpPr>
        <p:sp>
          <p:nvSpPr>
            <p:cNvPr id="135" name="椭圆 22"/>
            <p:cNvSpPr>
              <a:spLocks noChangeArrowheads="1"/>
            </p:cNvSpPr>
            <p:nvPr/>
          </p:nvSpPr>
          <p:spPr bwMode="auto">
            <a:xfrm>
              <a:off x="6084168" y="1274820"/>
              <a:ext cx="432048" cy="432834"/>
            </a:xfrm>
            <a:prstGeom prst="ellipse">
              <a:avLst/>
            </a:prstGeom>
            <a:solidFill>
              <a:srgbClr val="0365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356870" eaLnBrk="1" fontAlgn="auto" latinLnBrk="0" hangingPunct="1">
                <a:lnSpc>
                  <a:spcPct val="100000"/>
                </a:lnSpc>
                <a:spcBef>
                  <a:spcPts val="0"/>
                </a:spcBef>
                <a:spcAft>
                  <a:spcPts val="0"/>
                </a:spcAft>
                <a:buClrTx/>
                <a:buSzTx/>
                <a:buFontTx/>
                <a:buNone/>
                <a:defRPr/>
              </a:pPr>
              <a:endParaRPr kumimoji="0" lang="zh-CN" altLang="en-US" sz="7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1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rgbClr val="FFFFFF"/>
            </a:solidFill>
            <a:ln>
              <a:noFill/>
            </a:ln>
          </p:spPr>
          <p:txBody>
            <a:bodyPr wrap="none" lIns="25718" tIns="12859" rIns="25718" bIns="12859" anchor="ctr"/>
            <a:lstStyle/>
            <a:p>
              <a:pPr marL="0" marR="0" lvl="0" indent="0" defTabSz="356870" eaLnBrk="1" fontAlgn="auto" latinLnBrk="0" hangingPunct="1">
                <a:lnSpc>
                  <a:spcPct val="100000"/>
                </a:lnSpc>
                <a:spcBef>
                  <a:spcPts val="0"/>
                </a:spcBef>
                <a:spcAft>
                  <a:spcPts val="0"/>
                </a:spcAft>
                <a:buClrTx/>
                <a:buSzTx/>
                <a:buFontTx/>
                <a:buNone/>
                <a:defRPr/>
              </a:pPr>
              <a:endParaRPr kumimoji="0" lang="en-US" sz="700" b="0" i="0" u="none" strike="noStrike" kern="0" cap="none" spc="0" normalizeH="0" baseline="0" noProof="0">
                <a:ln>
                  <a:noFill/>
                </a:ln>
                <a:solidFill>
                  <a:sysClr val="windowText" lastClr="000000"/>
                </a:solidFill>
                <a:effectLst/>
                <a:uLnTx/>
                <a:uFillTx/>
                <a:latin typeface="Roboto Light"/>
              </a:endParaRPr>
            </a:p>
          </p:txBody>
        </p:sp>
      </p:grpSp>
      <p:grpSp>
        <p:nvGrpSpPr>
          <p:cNvPr id="137" name="组合 136"/>
          <p:cNvGrpSpPr/>
          <p:nvPr/>
        </p:nvGrpSpPr>
        <p:grpSpPr>
          <a:xfrm rot="0">
            <a:off x="9185275" y="1277620"/>
            <a:ext cx="431800" cy="412115"/>
            <a:chOff x="4788024" y="1275213"/>
            <a:chExt cx="432048" cy="432048"/>
          </a:xfrm>
        </p:grpSpPr>
        <p:sp>
          <p:nvSpPr>
            <p:cNvPr id="13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356870" eaLnBrk="1" fontAlgn="auto" latinLnBrk="0" hangingPunct="1">
                <a:lnSpc>
                  <a:spcPct val="100000"/>
                </a:lnSpc>
                <a:spcBef>
                  <a:spcPts val="0"/>
                </a:spcBef>
                <a:spcAft>
                  <a:spcPts val="0"/>
                </a:spcAft>
                <a:buClrTx/>
                <a:buSzTx/>
                <a:buFontTx/>
                <a:buNone/>
                <a:defRPr/>
              </a:pPr>
              <a:endParaRPr kumimoji="0" lang="zh-CN" altLang="en-US" sz="7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13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rgbClr val="FFFFFF"/>
            </a:solidFill>
            <a:ln>
              <a:noFill/>
            </a:ln>
          </p:spPr>
          <p:txBody>
            <a:bodyPr wrap="none" lIns="25718" tIns="12859" rIns="25718" bIns="12859" anchor="ctr"/>
            <a:lstStyle/>
            <a:p>
              <a:pPr marL="0" marR="0" lvl="0" indent="0" defTabSz="356870" eaLnBrk="1" fontAlgn="auto" latinLnBrk="0" hangingPunct="1">
                <a:lnSpc>
                  <a:spcPct val="100000"/>
                </a:lnSpc>
                <a:spcBef>
                  <a:spcPts val="0"/>
                </a:spcBef>
                <a:spcAft>
                  <a:spcPts val="0"/>
                </a:spcAft>
                <a:buClrTx/>
                <a:buSzTx/>
                <a:buFontTx/>
                <a:buNone/>
                <a:defRPr/>
              </a:pPr>
              <a:endParaRPr kumimoji="0" lang="en-US" sz="700" b="0" i="0" u="none" strike="noStrike" kern="0" cap="none" spc="0" normalizeH="0" baseline="0" noProof="0">
                <a:ln>
                  <a:noFill/>
                </a:ln>
                <a:solidFill>
                  <a:sysClr val="windowText" lastClr="000000"/>
                </a:solidFill>
                <a:effectLst/>
                <a:uLnTx/>
                <a:uFillTx/>
                <a:latin typeface="Roboto Light"/>
              </a:endParaRPr>
            </a:p>
          </p:txBody>
        </p:sp>
      </p:grpSp>
      <p:grpSp>
        <p:nvGrpSpPr>
          <p:cNvPr id="140" name="组合 139"/>
          <p:cNvGrpSpPr/>
          <p:nvPr/>
        </p:nvGrpSpPr>
        <p:grpSpPr>
          <a:xfrm rot="0">
            <a:off x="9832340" y="1277620"/>
            <a:ext cx="432435" cy="412750"/>
            <a:chOff x="5436096" y="1274820"/>
            <a:chExt cx="432833" cy="432834"/>
          </a:xfrm>
        </p:grpSpPr>
        <p:sp>
          <p:nvSpPr>
            <p:cNvPr id="141" name="椭圆 16"/>
            <p:cNvSpPr>
              <a:spLocks noChangeArrowheads="1"/>
            </p:cNvSpPr>
            <p:nvPr/>
          </p:nvSpPr>
          <p:spPr bwMode="auto">
            <a:xfrm>
              <a:off x="5436096" y="1274820"/>
              <a:ext cx="432833" cy="432834"/>
            </a:xfrm>
            <a:prstGeom prst="ellipse">
              <a:avLst/>
            </a:prstGeom>
            <a:solidFill>
              <a:srgbClr val="DCBD2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356870" eaLnBrk="1" fontAlgn="auto" latinLnBrk="0" hangingPunct="1">
                <a:lnSpc>
                  <a:spcPct val="100000"/>
                </a:lnSpc>
                <a:spcBef>
                  <a:spcPts val="0"/>
                </a:spcBef>
                <a:spcAft>
                  <a:spcPts val="0"/>
                </a:spcAft>
                <a:buClrTx/>
                <a:buSzTx/>
                <a:buFontTx/>
                <a:buNone/>
                <a:defRPr/>
              </a:pPr>
              <a:endParaRPr kumimoji="0" lang="zh-CN" altLang="en-US" sz="7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14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rgbClr val="FFFFFF"/>
            </a:solidFill>
            <a:ln>
              <a:noFill/>
            </a:ln>
          </p:spPr>
          <p:txBody>
            <a:bodyPr wrap="none" lIns="25718" tIns="12859" rIns="25718" bIns="12859" anchor="ctr"/>
            <a:lstStyle/>
            <a:p>
              <a:pPr marL="0" marR="0" lvl="0" indent="0" defTabSz="356870" eaLnBrk="1" fontAlgn="auto" latinLnBrk="0" hangingPunct="1">
                <a:lnSpc>
                  <a:spcPct val="100000"/>
                </a:lnSpc>
                <a:spcBef>
                  <a:spcPts val="0"/>
                </a:spcBef>
                <a:spcAft>
                  <a:spcPts val="0"/>
                </a:spcAft>
                <a:buClrTx/>
                <a:buSzTx/>
                <a:buFontTx/>
                <a:buNone/>
                <a:defRPr/>
              </a:pPr>
              <a:endParaRPr kumimoji="0" lang="en-US" sz="700" b="0" i="0" u="none" strike="noStrike" kern="0" cap="none" spc="0" normalizeH="0" baseline="0" noProof="0">
                <a:ln>
                  <a:noFill/>
                </a:ln>
                <a:solidFill>
                  <a:sysClr val="windowText" lastClr="000000"/>
                </a:solidFill>
                <a:effectLst/>
                <a:uLnTx/>
                <a:uFillTx/>
                <a:latin typeface="Roboto Light"/>
              </a:endParaRPr>
            </a:p>
          </p:txBody>
        </p:sp>
      </p:grpSp>
      <p:grpSp>
        <p:nvGrpSpPr>
          <p:cNvPr id="143" name="组合 142"/>
          <p:cNvGrpSpPr/>
          <p:nvPr/>
        </p:nvGrpSpPr>
        <p:grpSpPr>
          <a:xfrm rot="0">
            <a:off x="8537575" y="1277620"/>
            <a:ext cx="432435" cy="412750"/>
            <a:chOff x="4139952" y="1274820"/>
            <a:chExt cx="432833" cy="432834"/>
          </a:xfrm>
        </p:grpSpPr>
        <p:sp>
          <p:nvSpPr>
            <p:cNvPr id="144"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356870" eaLnBrk="1" fontAlgn="auto" latinLnBrk="0" hangingPunct="1">
                <a:lnSpc>
                  <a:spcPct val="100000"/>
                </a:lnSpc>
                <a:spcBef>
                  <a:spcPts val="0"/>
                </a:spcBef>
                <a:spcAft>
                  <a:spcPts val="0"/>
                </a:spcAft>
                <a:buClrTx/>
                <a:buSzTx/>
                <a:buFontTx/>
                <a:buNone/>
                <a:defRPr/>
              </a:pPr>
              <a:endParaRPr kumimoji="0" lang="zh-CN" altLang="en-US" sz="7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145"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rgbClr val="FFFFFF"/>
            </a:solidFill>
            <a:ln>
              <a:noFill/>
            </a:ln>
          </p:spPr>
          <p:txBody>
            <a:bodyPr wrap="none" lIns="25718" tIns="12859" rIns="25718" bIns="12859" anchor="ctr"/>
            <a:lstStyle/>
            <a:p>
              <a:pPr marL="0" marR="0" lvl="0" indent="0" defTabSz="356870" eaLnBrk="1" fontAlgn="auto" latinLnBrk="0" hangingPunct="1">
                <a:lnSpc>
                  <a:spcPct val="100000"/>
                </a:lnSpc>
                <a:spcBef>
                  <a:spcPts val="0"/>
                </a:spcBef>
                <a:spcAft>
                  <a:spcPts val="0"/>
                </a:spcAft>
                <a:buClrTx/>
                <a:buSzTx/>
                <a:buFontTx/>
                <a:buNone/>
                <a:defRPr/>
              </a:pPr>
              <a:endParaRPr kumimoji="0" lang="en-US" sz="700" b="0" i="0" u="none" strike="noStrike" kern="0" cap="none" spc="0" normalizeH="0" baseline="0" noProof="0">
                <a:ln>
                  <a:noFill/>
                </a:ln>
                <a:solidFill>
                  <a:sysClr val="windowText" lastClr="000000"/>
                </a:solidFill>
                <a:effectLst/>
                <a:uLnTx/>
                <a:uFillTx/>
                <a:latin typeface="Roboto Light"/>
              </a:endParaRPr>
            </a:p>
          </p:txBody>
        </p:sp>
      </p:grpSp>
      <p:pic>
        <p:nvPicPr>
          <p:cNvPr id="25603" name="Picture 3"/>
          <p:cNvPicPr>
            <a:picLocks noChangeAspect="1" noChangeArrowheads="1"/>
          </p:cNvPicPr>
          <p:nvPr/>
        </p:nvPicPr>
        <p:blipFill>
          <a:blip r:embed="rId1" cstate="print"/>
          <a:srcRect/>
          <a:stretch>
            <a:fillRect/>
          </a:stretch>
        </p:blipFill>
        <p:spPr bwMode="auto">
          <a:xfrm>
            <a:off x="1175385" y="3219450"/>
            <a:ext cx="3491865" cy="2609850"/>
          </a:xfrm>
          <a:prstGeom prst="rect">
            <a:avLst/>
          </a:prstGeom>
          <a:noFill/>
          <a:ln w="9525">
            <a:noFill/>
            <a:miter lim="800000"/>
            <a:headEnd/>
            <a:tailEnd/>
          </a:ln>
          <a:effectLst>
            <a:softEdge rad="127000"/>
          </a:effectLst>
        </p:spPr>
      </p:pic>
    </p:spTree>
  </p:cSld>
  <p:clrMapOvr>
    <a:masterClrMapping/>
  </p:clrMapOvr>
  <p:transition spd="med">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0" y="2646680"/>
            <a:ext cx="12192000" cy="1527810"/>
            <a:chOff x="1" y="2483196"/>
            <a:chExt cx="10519549" cy="1845653"/>
          </a:xfrm>
        </p:grpSpPr>
        <p:sp>
          <p:nvSpPr>
            <p:cNvPr id="42" name="矩形 41"/>
            <p:cNvSpPr/>
            <p:nvPr/>
          </p:nvSpPr>
          <p:spPr>
            <a:xfrm>
              <a:off x="1" y="2483199"/>
              <a:ext cx="2447792" cy="1844789"/>
            </a:xfrm>
            <a:prstGeom prst="rect">
              <a:avLst/>
            </a:prstGeom>
            <a:solidFill>
              <a:srgbClr val="0365C0"/>
            </a:solidFill>
            <a:ln w="25400" cap="flat" cmpd="sng" algn="ctr">
              <a:noFill/>
              <a:prstDash val="solid"/>
            </a:ln>
            <a:effectLst/>
          </p:spPr>
          <p:txBody>
            <a:bodyPr lIns="75685" tIns="37843" rIns="75685" bIns="37843" rtlCol="0" anchor="ctr"/>
            <a:lstStyle/>
            <a:p>
              <a:pPr marL="0" marR="0" lvl="0" indent="0" algn="ctr" defTabSz="356870" eaLnBrk="1" fontAlgn="auto" latinLnBrk="0" hangingPunct="1">
                <a:lnSpc>
                  <a:spcPct val="100000"/>
                </a:lnSpc>
                <a:spcBef>
                  <a:spcPts val="0"/>
                </a:spcBef>
                <a:spcAft>
                  <a:spcPts val="0"/>
                </a:spcAft>
                <a:buClrTx/>
                <a:buSzTx/>
                <a:buFontTx/>
                <a:buNone/>
                <a:defRPr/>
              </a:pPr>
              <a:endParaRPr kumimoji="0" lang="zh-CN" altLang="en-US" sz="700" b="0" i="0" u="none" strike="noStrike" kern="0" cap="none" spc="0" normalizeH="0" baseline="0" noProof="0">
                <a:ln>
                  <a:noFill/>
                </a:ln>
                <a:solidFill>
                  <a:srgbClr val="FFFFFF"/>
                </a:solidFill>
                <a:effectLst/>
                <a:uLnTx/>
                <a:uFillTx/>
                <a:latin typeface="Helvetica" panose="020B0504020202030204"/>
                <a:cs typeface="Helvetica" panose="020B0504020202030204"/>
              </a:endParaRPr>
            </a:p>
          </p:txBody>
        </p:sp>
        <p:sp>
          <p:nvSpPr>
            <p:cNvPr id="43" name="文本框 3"/>
            <p:cNvSpPr txBox="1"/>
            <p:nvPr/>
          </p:nvSpPr>
          <p:spPr>
            <a:xfrm>
              <a:off x="613466" y="2822479"/>
              <a:ext cx="1627050" cy="1093891"/>
            </a:xfrm>
            <a:prstGeom prst="rect">
              <a:avLst/>
            </a:prstGeom>
            <a:noFill/>
          </p:spPr>
          <p:txBody>
            <a:bodyPr wrap="square" lIns="75685" tIns="37843" rIns="75685" bIns="37843" rtlCol="0">
              <a:spAutoFit/>
            </a:bodyPr>
            <a:lstStyle/>
            <a:p>
              <a:pPr marL="0" marR="0" lvl="0" indent="0" defTabSz="356870" eaLnBrk="1" fontAlgn="auto" latinLnBrk="0" hangingPunct="1">
                <a:lnSpc>
                  <a:spcPct val="100000"/>
                </a:lnSpc>
                <a:spcBef>
                  <a:spcPts val="0"/>
                </a:spcBef>
                <a:spcAft>
                  <a:spcPts val="0"/>
                </a:spcAft>
                <a:buClrTx/>
                <a:buSzTx/>
                <a:buFontTx/>
                <a:buNone/>
                <a:defRPr/>
              </a:pPr>
              <a:r>
                <a:rPr kumimoji="0" lang="en-US" altLang="zh-CN" sz="5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04</a:t>
              </a:r>
              <a:endParaRPr kumimoji="0" lang="zh-CN" altLang="en-US" sz="5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4" name="文本框 4"/>
            <p:cNvSpPr txBox="1"/>
            <p:nvPr/>
          </p:nvSpPr>
          <p:spPr>
            <a:xfrm>
              <a:off x="2474113" y="3388990"/>
              <a:ext cx="5514113" cy="536206"/>
            </a:xfrm>
            <a:prstGeom prst="rect">
              <a:avLst/>
            </a:prstGeom>
            <a:noFill/>
          </p:spPr>
          <p:txBody>
            <a:bodyPr wrap="square" lIns="75685" tIns="37843" rIns="75685" bIns="37843" rtlCol="0">
              <a:spAutoFit/>
            </a:bodyPr>
            <a:lstStyle/>
            <a:p>
              <a:pPr algn="ctr" defTabSz="356870" hangingPunct="1"/>
              <a:r>
                <a:rPr lang="zh-CN" altLang="en-US" sz="2400" b="1" dirty="0">
                  <a:solidFill>
                    <a:srgbClr val="004DA1"/>
                  </a:solidFill>
                  <a:latin typeface="微软雅黑" panose="020B0503020204020204" pitchFamily="34" charset="-122"/>
                  <a:ea typeface="微软雅黑" panose="020B0503020204020204" pitchFamily="34" charset="-122"/>
                  <a:cs typeface="Helvetica" panose="020B0504020202030204"/>
                </a:rPr>
                <a:t>应用效果及推广</a:t>
              </a:r>
              <a:endParaRPr lang="en-GB" altLang="zh-CN" sz="2400" b="1" dirty="0">
                <a:solidFill>
                  <a:srgbClr val="004DA1"/>
                </a:solidFill>
                <a:latin typeface="微软雅黑" panose="020B0503020204020204" pitchFamily="34" charset="-122"/>
                <a:ea typeface="微软雅黑" panose="020B0503020204020204" pitchFamily="34" charset="-122"/>
                <a:cs typeface="Helvetica" panose="020B0504020202030204"/>
              </a:endParaRPr>
            </a:p>
          </p:txBody>
        </p:sp>
        <p:grpSp>
          <p:nvGrpSpPr>
            <p:cNvPr id="45" name="组合 44"/>
            <p:cNvGrpSpPr/>
            <p:nvPr/>
          </p:nvGrpSpPr>
          <p:grpSpPr>
            <a:xfrm>
              <a:off x="6477790" y="2635751"/>
              <a:ext cx="491230" cy="458483"/>
              <a:chOff x="6084168" y="1274820"/>
              <a:chExt cx="432048" cy="432834"/>
            </a:xfrm>
          </p:grpSpPr>
          <p:sp>
            <p:nvSpPr>
              <p:cNvPr id="59" name="椭圆 22"/>
              <p:cNvSpPr>
                <a:spLocks noChangeArrowheads="1"/>
              </p:cNvSpPr>
              <p:nvPr/>
            </p:nvSpPr>
            <p:spPr bwMode="auto">
              <a:xfrm>
                <a:off x="6084168" y="1274820"/>
                <a:ext cx="432048" cy="432834"/>
              </a:xfrm>
              <a:prstGeom prst="ellipse">
                <a:avLst/>
              </a:prstGeom>
              <a:solidFill>
                <a:srgbClr val="0365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356870" eaLnBrk="1" fontAlgn="auto" latinLnBrk="0" hangingPunct="1">
                  <a:lnSpc>
                    <a:spcPct val="100000"/>
                  </a:lnSpc>
                  <a:spcBef>
                    <a:spcPts val="0"/>
                  </a:spcBef>
                  <a:spcAft>
                    <a:spcPts val="0"/>
                  </a:spcAft>
                  <a:buClrTx/>
                  <a:buSzTx/>
                  <a:buFontTx/>
                  <a:buNone/>
                  <a:defRPr/>
                </a:pPr>
                <a:endParaRPr kumimoji="0" lang="zh-CN" altLang="en-US" sz="7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60"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rgbClr val="FFFFFF"/>
              </a:solidFill>
              <a:ln>
                <a:noFill/>
              </a:ln>
            </p:spPr>
            <p:txBody>
              <a:bodyPr wrap="none" lIns="25718" tIns="12859" rIns="25718" bIns="12859" anchor="ctr"/>
              <a:lstStyle/>
              <a:p>
                <a:pPr marL="0" marR="0" lvl="0" indent="0" defTabSz="356870" eaLnBrk="1" fontAlgn="auto" latinLnBrk="0" hangingPunct="1">
                  <a:lnSpc>
                    <a:spcPct val="100000"/>
                  </a:lnSpc>
                  <a:spcBef>
                    <a:spcPts val="0"/>
                  </a:spcBef>
                  <a:spcAft>
                    <a:spcPts val="0"/>
                  </a:spcAft>
                  <a:buClrTx/>
                  <a:buSzTx/>
                  <a:buFontTx/>
                  <a:buNone/>
                  <a:defRPr/>
                </a:pPr>
                <a:endParaRPr kumimoji="0" lang="en-US" sz="700" b="0" i="0" u="none" strike="noStrike" kern="0" cap="none" spc="0" normalizeH="0" baseline="0" noProof="0">
                  <a:ln>
                    <a:noFill/>
                  </a:ln>
                  <a:solidFill>
                    <a:sysClr val="windowText" lastClr="000000"/>
                  </a:solidFill>
                  <a:effectLst/>
                  <a:uLnTx/>
                  <a:uFillTx/>
                  <a:latin typeface="Roboto Light"/>
                </a:endParaRPr>
              </a:p>
            </p:txBody>
          </p:sp>
        </p:grpSp>
        <p:grpSp>
          <p:nvGrpSpPr>
            <p:cNvPr id="46" name="组合 45"/>
            <p:cNvGrpSpPr/>
            <p:nvPr/>
          </p:nvGrpSpPr>
          <p:grpSpPr>
            <a:xfrm>
              <a:off x="5004101" y="2636167"/>
              <a:ext cx="491230" cy="457651"/>
              <a:chOff x="4788024" y="1275213"/>
              <a:chExt cx="432048" cy="432048"/>
            </a:xfrm>
          </p:grpSpPr>
          <p:sp>
            <p:nvSpPr>
              <p:cNvPr id="5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356870" eaLnBrk="1" fontAlgn="auto" latinLnBrk="0" hangingPunct="1">
                  <a:lnSpc>
                    <a:spcPct val="100000"/>
                  </a:lnSpc>
                  <a:spcBef>
                    <a:spcPts val="0"/>
                  </a:spcBef>
                  <a:spcAft>
                    <a:spcPts val="0"/>
                  </a:spcAft>
                  <a:buClrTx/>
                  <a:buSzTx/>
                  <a:buFontTx/>
                  <a:buNone/>
                  <a:defRPr/>
                </a:pPr>
                <a:endParaRPr kumimoji="0" lang="zh-CN" altLang="en-US" sz="7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58"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rgbClr val="FFFFFF"/>
              </a:solidFill>
              <a:ln>
                <a:noFill/>
              </a:ln>
            </p:spPr>
            <p:txBody>
              <a:bodyPr wrap="none" lIns="25718" tIns="12859" rIns="25718" bIns="12859" anchor="ctr"/>
              <a:lstStyle/>
              <a:p>
                <a:pPr marL="0" marR="0" lvl="0" indent="0" defTabSz="356870" eaLnBrk="1" fontAlgn="auto" latinLnBrk="0" hangingPunct="1">
                  <a:lnSpc>
                    <a:spcPct val="100000"/>
                  </a:lnSpc>
                  <a:spcBef>
                    <a:spcPts val="0"/>
                  </a:spcBef>
                  <a:spcAft>
                    <a:spcPts val="0"/>
                  </a:spcAft>
                  <a:buClrTx/>
                  <a:buSzTx/>
                  <a:buFontTx/>
                  <a:buNone/>
                  <a:defRPr/>
                </a:pPr>
                <a:endParaRPr kumimoji="0" lang="en-US" sz="700" b="0" i="0" u="none" strike="noStrike" kern="0" cap="none" spc="0" normalizeH="0" baseline="0" noProof="0">
                  <a:ln>
                    <a:noFill/>
                  </a:ln>
                  <a:solidFill>
                    <a:sysClr val="windowText" lastClr="000000"/>
                  </a:solidFill>
                  <a:effectLst/>
                  <a:uLnTx/>
                  <a:uFillTx/>
                  <a:latin typeface="Roboto Light"/>
                </a:endParaRPr>
              </a:p>
            </p:txBody>
          </p:sp>
        </p:grpSp>
        <p:grpSp>
          <p:nvGrpSpPr>
            <p:cNvPr id="47" name="组合 46"/>
            <p:cNvGrpSpPr/>
            <p:nvPr/>
          </p:nvGrpSpPr>
          <p:grpSpPr>
            <a:xfrm>
              <a:off x="5740945" y="2635751"/>
              <a:ext cx="492122" cy="458483"/>
              <a:chOff x="5436096" y="1274820"/>
              <a:chExt cx="432833" cy="432834"/>
            </a:xfrm>
          </p:grpSpPr>
          <p:sp>
            <p:nvSpPr>
              <p:cNvPr id="55" name="椭圆 54"/>
              <p:cNvSpPr>
                <a:spLocks noChangeArrowheads="1"/>
              </p:cNvSpPr>
              <p:nvPr/>
            </p:nvSpPr>
            <p:spPr bwMode="auto">
              <a:xfrm>
                <a:off x="5436096" y="1274820"/>
                <a:ext cx="432833" cy="432834"/>
              </a:xfrm>
              <a:prstGeom prst="ellipse">
                <a:avLst/>
              </a:prstGeom>
              <a:solidFill>
                <a:srgbClr val="DCBD2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356870" eaLnBrk="1" fontAlgn="auto" latinLnBrk="0" hangingPunct="1">
                  <a:lnSpc>
                    <a:spcPct val="100000"/>
                  </a:lnSpc>
                  <a:spcBef>
                    <a:spcPts val="0"/>
                  </a:spcBef>
                  <a:spcAft>
                    <a:spcPts val="0"/>
                  </a:spcAft>
                  <a:buClrTx/>
                  <a:buSzTx/>
                  <a:buFontTx/>
                  <a:buNone/>
                  <a:defRPr/>
                </a:pPr>
                <a:endParaRPr kumimoji="0" lang="zh-CN" altLang="en-US" sz="7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56"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rgbClr val="FFFFFF"/>
              </a:solidFill>
              <a:ln>
                <a:noFill/>
              </a:ln>
            </p:spPr>
            <p:txBody>
              <a:bodyPr wrap="none" lIns="25718" tIns="12859" rIns="25718" bIns="12859" anchor="ctr"/>
              <a:lstStyle/>
              <a:p>
                <a:pPr marL="0" marR="0" lvl="0" indent="0" defTabSz="356870" eaLnBrk="1" fontAlgn="auto" latinLnBrk="0" hangingPunct="1">
                  <a:lnSpc>
                    <a:spcPct val="100000"/>
                  </a:lnSpc>
                  <a:spcBef>
                    <a:spcPts val="0"/>
                  </a:spcBef>
                  <a:spcAft>
                    <a:spcPts val="0"/>
                  </a:spcAft>
                  <a:buClrTx/>
                  <a:buSzTx/>
                  <a:buFontTx/>
                  <a:buNone/>
                  <a:defRPr/>
                </a:pPr>
                <a:endParaRPr kumimoji="0" lang="en-US" sz="700" b="0" i="0" u="none" strike="noStrike" kern="0" cap="none" spc="0" normalizeH="0" baseline="0" noProof="0">
                  <a:ln>
                    <a:noFill/>
                  </a:ln>
                  <a:solidFill>
                    <a:sysClr val="windowText" lastClr="000000"/>
                  </a:solidFill>
                  <a:effectLst/>
                  <a:uLnTx/>
                  <a:uFillTx/>
                  <a:latin typeface="Roboto Light"/>
                </a:endParaRPr>
              </a:p>
            </p:txBody>
          </p:sp>
        </p:grpSp>
        <p:grpSp>
          <p:nvGrpSpPr>
            <p:cNvPr id="48" name="组合 47"/>
            <p:cNvGrpSpPr/>
            <p:nvPr/>
          </p:nvGrpSpPr>
          <p:grpSpPr>
            <a:xfrm>
              <a:off x="3530412" y="2635751"/>
              <a:ext cx="492122" cy="458483"/>
              <a:chOff x="3491880" y="1274820"/>
              <a:chExt cx="432833" cy="432834"/>
            </a:xfrm>
          </p:grpSpPr>
          <p:sp>
            <p:nvSpPr>
              <p:cNvPr id="53" name="椭圆 52"/>
              <p:cNvSpPr>
                <a:spLocks noChangeArrowheads="1"/>
              </p:cNvSpPr>
              <p:nvPr/>
            </p:nvSpPr>
            <p:spPr bwMode="auto">
              <a:xfrm>
                <a:off x="3491880" y="1274820"/>
                <a:ext cx="432833" cy="432834"/>
              </a:xfrm>
              <a:prstGeom prst="ellipse">
                <a:avLst/>
              </a:prstGeom>
              <a:solidFill>
                <a:srgbClr val="0365C0"/>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356870" eaLnBrk="1" fontAlgn="auto" latinLnBrk="0" hangingPunct="1">
                  <a:lnSpc>
                    <a:spcPct val="100000"/>
                  </a:lnSpc>
                  <a:spcBef>
                    <a:spcPts val="0"/>
                  </a:spcBef>
                  <a:spcAft>
                    <a:spcPts val="0"/>
                  </a:spcAft>
                  <a:buClrTx/>
                  <a:buSzTx/>
                  <a:buFontTx/>
                  <a:buNone/>
                  <a:defRPr/>
                </a:pPr>
                <a:endParaRPr kumimoji="0" lang="zh-CN" altLang="en-US" sz="7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54"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rgbClr val="FFFFFF"/>
              </a:solidFill>
              <a:ln>
                <a:noFill/>
              </a:ln>
            </p:spPr>
            <p:txBody>
              <a:bodyPr wrap="none" lIns="25718" tIns="12859" rIns="25718" bIns="12859" anchor="ctr"/>
              <a:lstStyle/>
              <a:p>
                <a:pPr marL="0" marR="0" lvl="0" indent="0" defTabSz="356870" eaLnBrk="1" fontAlgn="auto" latinLnBrk="0" hangingPunct="1">
                  <a:lnSpc>
                    <a:spcPct val="100000"/>
                  </a:lnSpc>
                  <a:spcBef>
                    <a:spcPts val="0"/>
                  </a:spcBef>
                  <a:spcAft>
                    <a:spcPts val="0"/>
                  </a:spcAft>
                  <a:buClrTx/>
                  <a:buSzTx/>
                  <a:buFontTx/>
                  <a:buNone/>
                  <a:defRPr/>
                </a:pPr>
                <a:endParaRPr kumimoji="0" lang="en-US" sz="700" b="0" i="0" u="none" strike="noStrike" kern="0" cap="none" spc="0" normalizeH="0" baseline="0" noProof="0">
                  <a:ln>
                    <a:noFill/>
                  </a:ln>
                  <a:solidFill>
                    <a:sysClr val="windowText" lastClr="000000"/>
                  </a:solidFill>
                  <a:effectLst/>
                  <a:uLnTx/>
                  <a:uFillTx/>
                  <a:latin typeface="Roboto Light"/>
                </a:endParaRPr>
              </a:p>
            </p:txBody>
          </p:sp>
        </p:grpSp>
        <p:grpSp>
          <p:nvGrpSpPr>
            <p:cNvPr id="49" name="组合 48"/>
            <p:cNvGrpSpPr/>
            <p:nvPr/>
          </p:nvGrpSpPr>
          <p:grpSpPr>
            <a:xfrm>
              <a:off x="4267256" y="2635751"/>
              <a:ext cx="492122" cy="458483"/>
              <a:chOff x="4139952" y="1274820"/>
              <a:chExt cx="432833" cy="432834"/>
            </a:xfrm>
          </p:grpSpPr>
          <p:sp>
            <p:nvSpPr>
              <p:cNvPr id="51"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356870" eaLnBrk="1" fontAlgn="auto" latinLnBrk="0" hangingPunct="1">
                  <a:lnSpc>
                    <a:spcPct val="100000"/>
                  </a:lnSpc>
                  <a:spcBef>
                    <a:spcPts val="0"/>
                  </a:spcBef>
                  <a:spcAft>
                    <a:spcPts val="0"/>
                  </a:spcAft>
                  <a:buClrTx/>
                  <a:buSzTx/>
                  <a:buFontTx/>
                  <a:buNone/>
                  <a:defRPr/>
                </a:pPr>
                <a:endParaRPr kumimoji="0" lang="zh-CN" altLang="en-US" sz="7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52"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rgbClr val="FFFFFF"/>
              </a:solidFill>
              <a:ln>
                <a:noFill/>
              </a:ln>
            </p:spPr>
            <p:txBody>
              <a:bodyPr wrap="none" lIns="25718" tIns="12859" rIns="25718" bIns="12859" anchor="ctr"/>
              <a:lstStyle/>
              <a:p>
                <a:pPr marL="0" marR="0" lvl="0" indent="0" defTabSz="356870" eaLnBrk="1" fontAlgn="auto" latinLnBrk="0" hangingPunct="1">
                  <a:lnSpc>
                    <a:spcPct val="100000"/>
                  </a:lnSpc>
                  <a:spcBef>
                    <a:spcPts val="0"/>
                  </a:spcBef>
                  <a:spcAft>
                    <a:spcPts val="0"/>
                  </a:spcAft>
                  <a:buClrTx/>
                  <a:buSzTx/>
                  <a:buFontTx/>
                  <a:buNone/>
                  <a:defRPr/>
                </a:pPr>
                <a:endParaRPr kumimoji="0" lang="en-US" sz="700" b="0" i="0" u="none" strike="noStrike" kern="0" cap="none" spc="0" normalizeH="0" baseline="0" noProof="0">
                  <a:ln>
                    <a:noFill/>
                  </a:ln>
                  <a:solidFill>
                    <a:sysClr val="windowText" lastClr="000000"/>
                  </a:solidFill>
                  <a:effectLst/>
                  <a:uLnTx/>
                  <a:uFillTx/>
                  <a:latin typeface="Roboto Light"/>
                </a:endParaRPr>
              </a:p>
            </p:txBody>
          </p:sp>
        </p:grpSp>
        <p:sp>
          <p:nvSpPr>
            <p:cNvPr id="50" name="矩形 49"/>
            <p:cNvSpPr/>
            <p:nvPr/>
          </p:nvSpPr>
          <p:spPr>
            <a:xfrm>
              <a:off x="7935107" y="2483196"/>
              <a:ext cx="2584443" cy="1845653"/>
            </a:xfrm>
            <a:prstGeom prst="rect">
              <a:avLst/>
            </a:prstGeom>
            <a:solidFill>
              <a:srgbClr val="0365C0"/>
            </a:solidFill>
            <a:ln w="25400" cap="flat" cmpd="sng" algn="ctr">
              <a:noFill/>
              <a:prstDash val="solid"/>
            </a:ln>
            <a:effectLst/>
          </p:spPr>
          <p:txBody>
            <a:bodyPr lIns="75685" tIns="37843" rIns="75685" bIns="37843" rtlCol="0" anchor="ctr"/>
            <a:lstStyle/>
            <a:p>
              <a:pPr marL="0" marR="0" lvl="0" indent="0" algn="ctr" defTabSz="356870" eaLnBrk="1" fontAlgn="auto" latinLnBrk="0" hangingPunct="1">
                <a:lnSpc>
                  <a:spcPct val="100000"/>
                </a:lnSpc>
                <a:spcBef>
                  <a:spcPts val="0"/>
                </a:spcBef>
                <a:spcAft>
                  <a:spcPts val="0"/>
                </a:spcAft>
                <a:buClrTx/>
                <a:buSzTx/>
                <a:buFontTx/>
                <a:buNone/>
                <a:defRPr/>
              </a:pPr>
              <a:endParaRPr kumimoji="0" lang="zh-CN" altLang="en-US" sz="700" b="0" i="0" u="none" strike="noStrike" kern="0" cap="none" spc="0" normalizeH="0" baseline="0" noProof="0">
                <a:ln>
                  <a:noFill/>
                </a:ln>
                <a:solidFill>
                  <a:srgbClr val="FFFFFF"/>
                </a:solidFill>
                <a:effectLst/>
                <a:uLnTx/>
                <a:uFillTx/>
                <a:latin typeface="Helvetica" panose="020B0504020202030204"/>
                <a:cs typeface="Helvetica" panose="020B0504020202030204"/>
              </a:endParaRPr>
            </a:p>
          </p:txBody>
        </p:sp>
      </p:grpSp>
    </p:spTree>
  </p:cSld>
  <p:clrMapOvr>
    <a:masterClrMapping/>
  </p:clrMapOvr>
  <p:transition spd="med">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10870" y="948690"/>
            <a:ext cx="2723515" cy="316865"/>
          </a:xfrm>
          <a:prstGeom prst="rect">
            <a:avLst/>
          </a:prstGeom>
          <a:solidFill>
            <a:srgbClr val="0070C0"/>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defPPr marL="0" marR="0" indent="0" algn="l" defTabSz="713105" rtl="0" fontAlgn="auto" latinLnBrk="1" hangingPunct="0">
              <a:lnSpc>
                <a:spcPct val="100000"/>
              </a:lnSpc>
              <a:spcBef>
                <a:spcPts val="0"/>
              </a:spcBef>
              <a:spcAft>
                <a:spcPts val="0"/>
              </a:spcAft>
              <a:buClrTx/>
              <a:buSzTx/>
              <a:buFontTx/>
              <a:buNone/>
              <a:defRPr kumimoji="0" sz="1405" b="0" i="0" u="none" strike="noStrike" cap="none" spc="0" normalizeH="0" baseline="0">
                <a:ln>
                  <a:noFill/>
                </a:ln>
                <a:solidFill>
                  <a:srgbClr val="000000"/>
                </a:solidFill>
                <a:effectLst/>
                <a:uFillTx/>
              </a:defRPr>
            </a:defPPr>
            <a:lvl1pPr algn="ctr" defTabSz="457200">
              <a:defRPr sz="1400" b="1" kern="0">
                <a:solidFill>
                  <a:schemeClr val="bg1"/>
                </a:solidFill>
                <a:latin typeface="微软雅黑" panose="020B0503020204020204" pitchFamily="34" charset="-122"/>
                <a:ea typeface="微软雅黑" panose="020B0503020204020204" pitchFamily="34" charset="-122"/>
              </a:defRPr>
            </a:lvl1pPr>
          </a:lstStyle>
          <a:p>
            <a:r>
              <a:rPr lang="zh-CN" dirty="0"/>
              <a:t>本技术获得专利和工法</a:t>
            </a:r>
            <a:endParaRPr lang="zh-CN" dirty="0"/>
          </a:p>
        </p:txBody>
      </p:sp>
      <p:sp>
        <p:nvSpPr>
          <p:cNvPr id="16" name="文本框 4"/>
          <p:cNvSpPr txBox="1"/>
          <p:nvPr/>
        </p:nvSpPr>
        <p:spPr>
          <a:xfrm>
            <a:off x="8359775" y="178435"/>
            <a:ext cx="3585210" cy="340360"/>
          </a:xfrm>
          <a:prstGeom prst="rect">
            <a:avLst/>
          </a:prstGeom>
          <a:noFill/>
        </p:spPr>
        <p:txBody>
          <a:bodyPr wrap="square" lIns="75685" tIns="37843" rIns="75685" bIns="37843" rtlCol="0">
            <a:spAutoFit/>
          </a:bodyPr>
          <a:lstStyle/>
          <a:p>
            <a:pPr algn="ctr" defTabSz="356870" hangingPunct="1"/>
            <a:r>
              <a:rPr lang="zh-CN" altLang="en-US" sz="1730" b="1" dirty="0">
                <a:solidFill>
                  <a:srgbClr val="004DA1"/>
                </a:solidFill>
                <a:latin typeface="微软雅黑" panose="020B0503020204020204" pitchFamily="34" charset="-122"/>
                <a:ea typeface="微软雅黑" panose="020B0503020204020204" pitchFamily="34" charset="-122"/>
                <a:cs typeface="+mn-ea"/>
              </a:rPr>
              <a:t>四、应用效果及推广</a:t>
            </a:r>
            <a:endParaRPr lang="en-GB" altLang="zh-CN" sz="1730" b="1" dirty="0">
              <a:solidFill>
                <a:srgbClr val="004DA1"/>
              </a:solidFill>
              <a:latin typeface="微软雅黑" panose="020B0503020204020204" pitchFamily="34" charset="-122"/>
              <a:ea typeface="微软雅黑" panose="020B0503020204020204" pitchFamily="34" charset="-122"/>
              <a:cs typeface="+mn-ea"/>
            </a:endParaRPr>
          </a:p>
        </p:txBody>
      </p:sp>
      <p:sp>
        <p:nvSpPr>
          <p:cNvPr id="5" name="文本框 2"/>
          <p:cNvSpPr txBox="1"/>
          <p:nvPr/>
        </p:nvSpPr>
        <p:spPr>
          <a:xfrm>
            <a:off x="594360" y="1689735"/>
            <a:ext cx="10935335" cy="4705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p>
            <a:pPr indent="457200" eaLnBrk="1">
              <a:lnSpc>
                <a:spcPct val="150000"/>
              </a:lnSpc>
            </a:pPr>
            <a:r>
              <a:rPr lang="zh-CN" altLang="en-US" sz="1600" b="1" dirty="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pitchFamily="18" charset="0"/>
              </a:rPr>
              <a:t>本施工工艺在巴基斯坦卡拉奇K-3号机组应用，效果良好，也取得了国家发明专利以及公司施工工法。</a:t>
            </a:r>
            <a:endParaRPr lang="zh-CN" altLang="en-US" sz="1600" b="1" dirty="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1217295" y="2589530"/>
            <a:ext cx="4652645" cy="3087370"/>
          </a:xfrm>
          <a:prstGeom prst="rect">
            <a:avLst/>
          </a:prstGeom>
        </p:spPr>
      </p:pic>
      <p:pic>
        <p:nvPicPr>
          <p:cNvPr id="3" name="图片 2"/>
          <p:cNvPicPr>
            <a:picLocks noChangeAspect="1"/>
          </p:cNvPicPr>
          <p:nvPr/>
        </p:nvPicPr>
        <p:blipFill>
          <a:blip r:embed="rId2"/>
          <a:stretch>
            <a:fillRect/>
          </a:stretch>
        </p:blipFill>
        <p:spPr>
          <a:xfrm>
            <a:off x="6595745" y="2109470"/>
            <a:ext cx="3333750" cy="4048125"/>
          </a:xfrm>
          <a:prstGeom prst="rect">
            <a:avLst/>
          </a:prstGeom>
        </p:spPr>
      </p:pic>
    </p:spTree>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1985" y="1328420"/>
            <a:ext cx="2695575" cy="317500"/>
          </a:xfrm>
          <a:prstGeom prst="rect">
            <a:avLst/>
          </a:prstGeom>
          <a:solidFill>
            <a:srgbClr val="0070C0"/>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defPPr marL="0" marR="0" indent="0" algn="l" defTabSz="713105" rtl="0" fontAlgn="auto" latinLnBrk="1" hangingPunct="0">
              <a:lnSpc>
                <a:spcPct val="100000"/>
              </a:lnSpc>
              <a:spcBef>
                <a:spcPts val="0"/>
              </a:spcBef>
              <a:spcAft>
                <a:spcPts val="0"/>
              </a:spcAft>
              <a:buClrTx/>
              <a:buSzTx/>
              <a:buFontTx/>
              <a:buNone/>
              <a:defRPr kumimoji="0" sz="1405" b="0" i="0" u="none" strike="noStrike" cap="none" spc="0" normalizeH="0" baseline="0">
                <a:ln>
                  <a:noFill/>
                </a:ln>
                <a:solidFill>
                  <a:srgbClr val="000000"/>
                </a:solidFill>
                <a:effectLst/>
                <a:uFillTx/>
              </a:defRPr>
            </a:defPPr>
            <a:lvl1pPr algn="ctr" defTabSz="457200">
              <a:defRPr sz="1400" b="1" kern="0">
                <a:solidFill>
                  <a:schemeClr val="bg1"/>
                </a:solidFill>
                <a:latin typeface="微软雅黑" panose="020B0503020204020204" pitchFamily="34" charset="-122"/>
                <a:ea typeface="微软雅黑" panose="020B0503020204020204" pitchFamily="34" charset="-122"/>
              </a:defRPr>
            </a:lvl1pPr>
          </a:lstStyle>
          <a:p>
            <a:r>
              <a:rPr lang="zh-CN" dirty="0"/>
              <a:t>应用效果及推广</a:t>
            </a:r>
            <a:endParaRPr lang="zh-CN" dirty="0"/>
          </a:p>
        </p:txBody>
      </p:sp>
      <p:sp>
        <p:nvSpPr>
          <p:cNvPr id="16" name="文本框 4"/>
          <p:cNvSpPr txBox="1"/>
          <p:nvPr/>
        </p:nvSpPr>
        <p:spPr>
          <a:xfrm>
            <a:off x="8310880" y="229870"/>
            <a:ext cx="3547745" cy="340995"/>
          </a:xfrm>
          <a:prstGeom prst="rect">
            <a:avLst/>
          </a:prstGeom>
          <a:noFill/>
        </p:spPr>
        <p:txBody>
          <a:bodyPr wrap="square" lIns="75685" tIns="37843" rIns="75685" bIns="37843" rtlCol="0">
            <a:spAutoFit/>
          </a:bodyPr>
          <a:lstStyle/>
          <a:p>
            <a:pPr algn="ctr" defTabSz="356870" hangingPunct="1"/>
            <a:r>
              <a:rPr lang="zh-CN" altLang="en-US" sz="1730" b="1" dirty="0">
                <a:solidFill>
                  <a:srgbClr val="004DA1"/>
                </a:solidFill>
                <a:latin typeface="微软雅黑" panose="020B0503020204020204" pitchFamily="34" charset="-122"/>
                <a:ea typeface="微软雅黑" panose="020B0503020204020204" pitchFamily="34" charset="-122"/>
                <a:cs typeface="+mn-ea"/>
              </a:rPr>
              <a:t>四、应用效果及推广</a:t>
            </a:r>
            <a:endParaRPr lang="en-GB" altLang="zh-CN" sz="1730" b="1" dirty="0">
              <a:solidFill>
                <a:srgbClr val="004DA1"/>
              </a:solidFill>
              <a:latin typeface="微软雅黑" panose="020B0503020204020204" pitchFamily="34" charset="-122"/>
              <a:ea typeface="微软雅黑" panose="020B0503020204020204" pitchFamily="34" charset="-122"/>
              <a:cs typeface="+mn-ea"/>
            </a:endParaRPr>
          </a:p>
        </p:txBody>
      </p:sp>
      <p:sp>
        <p:nvSpPr>
          <p:cNvPr id="5" name="文本框 2"/>
          <p:cNvSpPr txBox="1"/>
          <p:nvPr/>
        </p:nvSpPr>
        <p:spPr>
          <a:xfrm>
            <a:off x="641985" y="2487930"/>
            <a:ext cx="10822305" cy="23171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p>
            <a:pPr indent="457200" eaLnBrk="1">
              <a:lnSpc>
                <a:spcPct val="150000"/>
              </a:lnSpc>
            </a:pPr>
            <a:r>
              <a:rPr lang="zh-CN" altLang="en-US" sz="1600" b="1" dirty="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pitchFamily="18" charset="0"/>
              </a:rPr>
              <a:t>本施工工艺在巴基斯坦卡拉奇K-3号机组应用，底板环段就位偏差均控制在±15㎜范围内（其中80%控制在0～±10㎜范围内），半径偏差控制在-10～+15㎜范围内，焊缝射线检测（RT）拍片1796张，一次合格率96.8%，节约安装工期21天，产品质量和施工工期均达到了预期目标。</a:t>
            </a:r>
            <a:endParaRPr lang="zh-CN" altLang="en-US" sz="1600" b="1" dirty="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indent="457200" eaLnBrk="1">
              <a:lnSpc>
                <a:spcPct val="150000"/>
              </a:lnSpc>
            </a:pPr>
            <a:endParaRPr lang="zh-CN" altLang="en-US" sz="1600" b="1" dirty="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indent="457200" eaLnBrk="1">
              <a:lnSpc>
                <a:spcPct val="150000"/>
              </a:lnSpc>
            </a:pPr>
            <a:r>
              <a:rPr lang="zh-CN" altLang="en-US" sz="1600" b="1" dirty="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pitchFamily="18" charset="0"/>
              </a:rPr>
              <a:t>本施工工艺可适用于“华龙一号”堆型核电站安全壳钢衬里加腋区模块化的安装施工，同时，也适用于大直径薄壁形钢筒体的模块化安装施工。</a:t>
            </a:r>
            <a:endParaRPr lang="zh-CN" altLang="en-US" sz="1600" b="1" dirty="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05" y="2011045"/>
            <a:ext cx="12194540" cy="2625090"/>
            <a:chOff x="2426" y="3684"/>
            <a:chExt cx="14374" cy="3094"/>
          </a:xfrm>
        </p:grpSpPr>
        <p:sp>
          <p:nvSpPr>
            <p:cNvPr id="6" name="矩形 5"/>
            <p:cNvSpPr/>
            <p:nvPr/>
          </p:nvSpPr>
          <p:spPr>
            <a:xfrm>
              <a:off x="9062" y="3684"/>
              <a:ext cx="7738" cy="30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1000"/>
                </a:spcBef>
                <a:defRPr/>
              </a:pPr>
              <a:r>
                <a:rPr lang="zh-CN" altLang="en-US" sz="5500" dirty="0">
                  <a:solidFill>
                    <a:schemeClr val="bg1"/>
                  </a:solidFill>
                  <a:latin typeface="微软雅黑" panose="020B0503020204020204" pitchFamily="34" charset="-122"/>
                  <a:ea typeface="微软雅黑" panose="020B0503020204020204" pitchFamily="34" charset="-122"/>
                </a:rPr>
                <a:t>汇报完毕</a:t>
              </a:r>
              <a:endParaRPr lang="en-US" altLang="zh-CN" sz="5500" dirty="0">
                <a:solidFill>
                  <a:schemeClr val="bg1"/>
                </a:solidFill>
                <a:latin typeface="微软雅黑" panose="020B0503020204020204" pitchFamily="34" charset="-122"/>
                <a:ea typeface="微软雅黑" panose="020B0503020204020204" pitchFamily="34" charset="-122"/>
              </a:endParaRPr>
            </a:p>
            <a:p>
              <a:pPr algn="ctr">
                <a:spcBef>
                  <a:spcPts val="1000"/>
                </a:spcBef>
                <a:defRPr/>
              </a:pPr>
              <a:r>
                <a:rPr lang="zh-CN" altLang="en-US" sz="5500" dirty="0">
                  <a:solidFill>
                    <a:schemeClr val="bg1"/>
                  </a:solidFill>
                  <a:latin typeface="微软雅黑" panose="020B0503020204020204" pitchFamily="34" charset="-122"/>
                  <a:ea typeface="微软雅黑" panose="020B0503020204020204" pitchFamily="34" charset="-122"/>
                </a:rPr>
                <a:t>感谢聆听</a:t>
              </a:r>
              <a:endParaRPr lang="en-US" altLang="zh-CN" sz="5500" dirty="0">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print"/>
            <a:stretch>
              <a:fillRect/>
            </a:stretch>
          </p:blipFill>
          <p:spPr>
            <a:xfrm>
              <a:off x="2426" y="3684"/>
              <a:ext cx="6636" cy="3094"/>
            </a:xfrm>
            <a:prstGeom prst="rect">
              <a:avLst/>
            </a:prstGeom>
          </p:spPr>
        </p:pic>
      </p:grpSp>
    </p:spTree>
  </p:cSld>
  <p:clrMapOvr>
    <a:masterClrMapping/>
  </p:clrMapOvr>
  <p:transition spd="med">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0" y="2646680"/>
            <a:ext cx="12192000" cy="1527810"/>
            <a:chOff x="1" y="2483196"/>
            <a:chExt cx="10519549" cy="1845653"/>
          </a:xfrm>
        </p:grpSpPr>
        <p:sp>
          <p:nvSpPr>
            <p:cNvPr id="42" name="矩形 41"/>
            <p:cNvSpPr/>
            <p:nvPr/>
          </p:nvSpPr>
          <p:spPr>
            <a:xfrm>
              <a:off x="1" y="2483199"/>
              <a:ext cx="2447792" cy="1844789"/>
            </a:xfrm>
            <a:prstGeom prst="rect">
              <a:avLst/>
            </a:prstGeom>
            <a:solidFill>
              <a:srgbClr val="0365C0"/>
            </a:solidFill>
            <a:ln w="25400" cap="flat" cmpd="sng" algn="ctr">
              <a:noFill/>
              <a:prstDash val="solid"/>
            </a:ln>
            <a:effectLst/>
          </p:spPr>
          <p:txBody>
            <a:bodyPr lIns="75685" tIns="37843" rIns="75685" bIns="37843" rtlCol="0" anchor="ctr"/>
            <a:lstStyle/>
            <a:p>
              <a:pPr marL="0" marR="0" lvl="0" indent="0" algn="ctr" defTabSz="356870" eaLnBrk="1" fontAlgn="auto" latinLnBrk="0" hangingPunct="1">
                <a:lnSpc>
                  <a:spcPct val="100000"/>
                </a:lnSpc>
                <a:spcBef>
                  <a:spcPts val="0"/>
                </a:spcBef>
                <a:spcAft>
                  <a:spcPts val="0"/>
                </a:spcAft>
                <a:buClrTx/>
                <a:buSzTx/>
                <a:buFontTx/>
                <a:buNone/>
                <a:defRPr/>
              </a:pPr>
              <a:endParaRPr kumimoji="0" lang="zh-CN" altLang="en-US" sz="700" b="0" i="0" u="none" strike="noStrike" kern="0" cap="none" spc="0" normalizeH="0" baseline="0" noProof="0">
                <a:ln>
                  <a:noFill/>
                </a:ln>
                <a:solidFill>
                  <a:srgbClr val="FFFFFF"/>
                </a:solidFill>
                <a:effectLst/>
                <a:uLnTx/>
                <a:uFillTx/>
                <a:latin typeface="Helvetica" panose="020B0504020202030204"/>
                <a:cs typeface="Helvetica" panose="020B0504020202030204"/>
              </a:endParaRPr>
            </a:p>
          </p:txBody>
        </p:sp>
        <p:sp>
          <p:nvSpPr>
            <p:cNvPr id="43" name="文本框 3"/>
            <p:cNvSpPr txBox="1"/>
            <p:nvPr/>
          </p:nvSpPr>
          <p:spPr>
            <a:xfrm>
              <a:off x="613466" y="2822479"/>
              <a:ext cx="1627050" cy="1093891"/>
            </a:xfrm>
            <a:prstGeom prst="rect">
              <a:avLst/>
            </a:prstGeom>
            <a:noFill/>
          </p:spPr>
          <p:txBody>
            <a:bodyPr wrap="square" lIns="75685" tIns="37843" rIns="75685" bIns="37843" rtlCol="0">
              <a:spAutoFit/>
            </a:bodyPr>
            <a:lstStyle/>
            <a:p>
              <a:pPr marL="0" marR="0" lvl="0" indent="0" defTabSz="356870" eaLnBrk="1" fontAlgn="auto" latinLnBrk="0" hangingPunct="1">
                <a:lnSpc>
                  <a:spcPct val="100000"/>
                </a:lnSpc>
                <a:spcBef>
                  <a:spcPts val="0"/>
                </a:spcBef>
                <a:spcAft>
                  <a:spcPts val="0"/>
                </a:spcAft>
                <a:buClrTx/>
                <a:buSzTx/>
                <a:buFontTx/>
                <a:buNone/>
                <a:defRPr/>
              </a:pPr>
              <a:r>
                <a:rPr kumimoji="0" lang="en-US" altLang="zh-CN" sz="5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01</a:t>
              </a:r>
              <a:endParaRPr kumimoji="0" lang="zh-CN" altLang="en-US" sz="5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4" name="文本框 4"/>
            <p:cNvSpPr txBox="1"/>
            <p:nvPr/>
          </p:nvSpPr>
          <p:spPr>
            <a:xfrm>
              <a:off x="2474113" y="3388584"/>
              <a:ext cx="5514113" cy="536206"/>
            </a:xfrm>
            <a:prstGeom prst="rect">
              <a:avLst/>
            </a:prstGeom>
            <a:noFill/>
          </p:spPr>
          <p:txBody>
            <a:bodyPr wrap="square" lIns="75685" tIns="37843" rIns="75685" bIns="37843" rtlCol="0">
              <a:spAutoFit/>
            </a:bodyPr>
            <a:lstStyle/>
            <a:p>
              <a:pPr lvl="0" algn="ctr" defTabSz="356870" hangingPunct="1"/>
              <a:r>
                <a:rPr lang="zh-CN" altLang="en-US" sz="2400" b="1" dirty="0">
                  <a:solidFill>
                    <a:srgbClr val="004DA1"/>
                  </a:solidFill>
                  <a:latin typeface="微软雅黑" panose="020B0503020204020204" pitchFamily="34" charset="-122"/>
                  <a:ea typeface="微软雅黑" panose="020B0503020204020204" pitchFamily="34" charset="-122"/>
                  <a:cs typeface="Helvetica" panose="020B0504020202030204"/>
                </a:rPr>
                <a:t>项目简介</a:t>
              </a:r>
              <a:endParaRPr lang="zh-CN" altLang="en-US" sz="2400" b="1" dirty="0">
                <a:solidFill>
                  <a:srgbClr val="004DA1"/>
                </a:solidFill>
                <a:latin typeface="微软雅黑" panose="020B0503020204020204" pitchFamily="34" charset="-122"/>
                <a:ea typeface="微软雅黑" panose="020B0503020204020204" pitchFamily="34" charset="-122"/>
                <a:cs typeface="Helvetica" panose="020B0504020202030204"/>
              </a:endParaRPr>
            </a:p>
          </p:txBody>
        </p:sp>
        <p:grpSp>
          <p:nvGrpSpPr>
            <p:cNvPr id="45" name="组合 44"/>
            <p:cNvGrpSpPr/>
            <p:nvPr/>
          </p:nvGrpSpPr>
          <p:grpSpPr>
            <a:xfrm>
              <a:off x="6477790" y="2635751"/>
              <a:ext cx="491230" cy="458483"/>
              <a:chOff x="6084168" y="1274820"/>
              <a:chExt cx="432048" cy="432834"/>
            </a:xfrm>
          </p:grpSpPr>
          <p:sp>
            <p:nvSpPr>
              <p:cNvPr id="59" name="椭圆 22"/>
              <p:cNvSpPr>
                <a:spLocks noChangeArrowheads="1"/>
              </p:cNvSpPr>
              <p:nvPr/>
            </p:nvSpPr>
            <p:spPr bwMode="auto">
              <a:xfrm>
                <a:off x="6084168" y="1274820"/>
                <a:ext cx="432048" cy="432834"/>
              </a:xfrm>
              <a:prstGeom prst="ellipse">
                <a:avLst/>
              </a:prstGeom>
              <a:solidFill>
                <a:srgbClr val="0365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356870" eaLnBrk="1" fontAlgn="auto" latinLnBrk="0" hangingPunct="1">
                  <a:lnSpc>
                    <a:spcPct val="100000"/>
                  </a:lnSpc>
                  <a:spcBef>
                    <a:spcPts val="0"/>
                  </a:spcBef>
                  <a:spcAft>
                    <a:spcPts val="0"/>
                  </a:spcAft>
                  <a:buClrTx/>
                  <a:buSzTx/>
                  <a:buFontTx/>
                  <a:buNone/>
                  <a:defRPr/>
                </a:pPr>
                <a:endParaRPr kumimoji="0" lang="zh-CN" altLang="en-US" sz="7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60"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rgbClr val="FFFFFF"/>
              </a:solidFill>
              <a:ln>
                <a:noFill/>
              </a:ln>
            </p:spPr>
            <p:txBody>
              <a:bodyPr wrap="none" lIns="25718" tIns="12859" rIns="25718" bIns="12859" anchor="ctr"/>
              <a:lstStyle/>
              <a:p>
                <a:pPr marL="0" marR="0" lvl="0" indent="0" defTabSz="356870" eaLnBrk="1" fontAlgn="auto" latinLnBrk="0" hangingPunct="1">
                  <a:lnSpc>
                    <a:spcPct val="100000"/>
                  </a:lnSpc>
                  <a:spcBef>
                    <a:spcPts val="0"/>
                  </a:spcBef>
                  <a:spcAft>
                    <a:spcPts val="0"/>
                  </a:spcAft>
                  <a:buClrTx/>
                  <a:buSzTx/>
                  <a:buFontTx/>
                  <a:buNone/>
                  <a:defRPr/>
                </a:pPr>
                <a:endParaRPr kumimoji="0" lang="en-US" sz="700" b="0" i="0" u="none" strike="noStrike" kern="0" cap="none" spc="0" normalizeH="0" baseline="0" noProof="0">
                  <a:ln>
                    <a:noFill/>
                  </a:ln>
                  <a:solidFill>
                    <a:sysClr val="windowText" lastClr="000000"/>
                  </a:solidFill>
                  <a:effectLst/>
                  <a:uLnTx/>
                  <a:uFillTx/>
                  <a:latin typeface="Roboto Light"/>
                </a:endParaRPr>
              </a:p>
            </p:txBody>
          </p:sp>
        </p:grpSp>
        <p:grpSp>
          <p:nvGrpSpPr>
            <p:cNvPr id="46" name="组合 45"/>
            <p:cNvGrpSpPr/>
            <p:nvPr/>
          </p:nvGrpSpPr>
          <p:grpSpPr>
            <a:xfrm>
              <a:off x="5004101" y="2636167"/>
              <a:ext cx="491230" cy="457651"/>
              <a:chOff x="4788024" y="1275213"/>
              <a:chExt cx="432048" cy="432048"/>
            </a:xfrm>
          </p:grpSpPr>
          <p:sp>
            <p:nvSpPr>
              <p:cNvPr id="5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356870" eaLnBrk="1" fontAlgn="auto" latinLnBrk="0" hangingPunct="1">
                  <a:lnSpc>
                    <a:spcPct val="100000"/>
                  </a:lnSpc>
                  <a:spcBef>
                    <a:spcPts val="0"/>
                  </a:spcBef>
                  <a:spcAft>
                    <a:spcPts val="0"/>
                  </a:spcAft>
                  <a:buClrTx/>
                  <a:buSzTx/>
                  <a:buFontTx/>
                  <a:buNone/>
                  <a:defRPr/>
                </a:pPr>
                <a:endParaRPr kumimoji="0" lang="zh-CN" altLang="en-US" sz="7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58"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rgbClr val="FFFFFF"/>
              </a:solidFill>
              <a:ln>
                <a:noFill/>
              </a:ln>
            </p:spPr>
            <p:txBody>
              <a:bodyPr wrap="none" lIns="25718" tIns="12859" rIns="25718" bIns="12859" anchor="ctr"/>
              <a:lstStyle/>
              <a:p>
                <a:pPr marL="0" marR="0" lvl="0" indent="0" defTabSz="356870" eaLnBrk="1" fontAlgn="auto" latinLnBrk="0" hangingPunct="1">
                  <a:lnSpc>
                    <a:spcPct val="100000"/>
                  </a:lnSpc>
                  <a:spcBef>
                    <a:spcPts val="0"/>
                  </a:spcBef>
                  <a:spcAft>
                    <a:spcPts val="0"/>
                  </a:spcAft>
                  <a:buClrTx/>
                  <a:buSzTx/>
                  <a:buFontTx/>
                  <a:buNone/>
                  <a:defRPr/>
                </a:pPr>
                <a:endParaRPr kumimoji="0" lang="en-US" sz="700" b="0" i="0" u="none" strike="noStrike" kern="0" cap="none" spc="0" normalizeH="0" baseline="0" noProof="0">
                  <a:ln>
                    <a:noFill/>
                  </a:ln>
                  <a:solidFill>
                    <a:sysClr val="windowText" lastClr="000000"/>
                  </a:solidFill>
                  <a:effectLst/>
                  <a:uLnTx/>
                  <a:uFillTx/>
                  <a:latin typeface="Roboto Light"/>
                </a:endParaRPr>
              </a:p>
            </p:txBody>
          </p:sp>
        </p:grpSp>
        <p:grpSp>
          <p:nvGrpSpPr>
            <p:cNvPr id="47" name="组合 46"/>
            <p:cNvGrpSpPr/>
            <p:nvPr/>
          </p:nvGrpSpPr>
          <p:grpSpPr>
            <a:xfrm>
              <a:off x="5740945" y="2635751"/>
              <a:ext cx="492122" cy="458483"/>
              <a:chOff x="5436096" y="1274820"/>
              <a:chExt cx="432833" cy="432834"/>
            </a:xfrm>
          </p:grpSpPr>
          <p:sp>
            <p:nvSpPr>
              <p:cNvPr id="55" name="椭圆 54"/>
              <p:cNvSpPr>
                <a:spLocks noChangeArrowheads="1"/>
              </p:cNvSpPr>
              <p:nvPr/>
            </p:nvSpPr>
            <p:spPr bwMode="auto">
              <a:xfrm>
                <a:off x="5436096" y="1274820"/>
                <a:ext cx="432833" cy="432834"/>
              </a:xfrm>
              <a:prstGeom prst="ellipse">
                <a:avLst/>
              </a:prstGeom>
              <a:solidFill>
                <a:srgbClr val="DCBD2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356870" eaLnBrk="1" fontAlgn="auto" latinLnBrk="0" hangingPunct="1">
                  <a:lnSpc>
                    <a:spcPct val="100000"/>
                  </a:lnSpc>
                  <a:spcBef>
                    <a:spcPts val="0"/>
                  </a:spcBef>
                  <a:spcAft>
                    <a:spcPts val="0"/>
                  </a:spcAft>
                  <a:buClrTx/>
                  <a:buSzTx/>
                  <a:buFontTx/>
                  <a:buNone/>
                  <a:defRPr/>
                </a:pPr>
                <a:endParaRPr kumimoji="0" lang="zh-CN" altLang="en-US" sz="7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56"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rgbClr val="FFFFFF"/>
              </a:solidFill>
              <a:ln>
                <a:noFill/>
              </a:ln>
            </p:spPr>
            <p:txBody>
              <a:bodyPr wrap="none" lIns="25718" tIns="12859" rIns="25718" bIns="12859" anchor="ctr"/>
              <a:lstStyle/>
              <a:p>
                <a:pPr marL="0" marR="0" lvl="0" indent="0" defTabSz="356870" eaLnBrk="1" fontAlgn="auto" latinLnBrk="0" hangingPunct="1">
                  <a:lnSpc>
                    <a:spcPct val="100000"/>
                  </a:lnSpc>
                  <a:spcBef>
                    <a:spcPts val="0"/>
                  </a:spcBef>
                  <a:spcAft>
                    <a:spcPts val="0"/>
                  </a:spcAft>
                  <a:buClrTx/>
                  <a:buSzTx/>
                  <a:buFontTx/>
                  <a:buNone/>
                  <a:defRPr/>
                </a:pPr>
                <a:endParaRPr kumimoji="0" lang="en-US" sz="700" b="0" i="0" u="none" strike="noStrike" kern="0" cap="none" spc="0" normalizeH="0" baseline="0" noProof="0">
                  <a:ln>
                    <a:noFill/>
                  </a:ln>
                  <a:solidFill>
                    <a:sysClr val="windowText" lastClr="000000"/>
                  </a:solidFill>
                  <a:effectLst/>
                  <a:uLnTx/>
                  <a:uFillTx/>
                  <a:latin typeface="Roboto Light"/>
                </a:endParaRPr>
              </a:p>
            </p:txBody>
          </p:sp>
        </p:grpSp>
        <p:grpSp>
          <p:nvGrpSpPr>
            <p:cNvPr id="48" name="组合 47"/>
            <p:cNvGrpSpPr/>
            <p:nvPr/>
          </p:nvGrpSpPr>
          <p:grpSpPr>
            <a:xfrm>
              <a:off x="3530412" y="2635751"/>
              <a:ext cx="492122" cy="458483"/>
              <a:chOff x="3491880" y="1274820"/>
              <a:chExt cx="432833" cy="432834"/>
            </a:xfrm>
          </p:grpSpPr>
          <p:sp>
            <p:nvSpPr>
              <p:cNvPr id="53" name="椭圆 52"/>
              <p:cNvSpPr>
                <a:spLocks noChangeArrowheads="1"/>
              </p:cNvSpPr>
              <p:nvPr/>
            </p:nvSpPr>
            <p:spPr bwMode="auto">
              <a:xfrm>
                <a:off x="3491880" y="1274820"/>
                <a:ext cx="432833" cy="432834"/>
              </a:xfrm>
              <a:prstGeom prst="ellipse">
                <a:avLst/>
              </a:prstGeom>
              <a:solidFill>
                <a:srgbClr val="0365C0"/>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356870" eaLnBrk="1" fontAlgn="auto" latinLnBrk="0" hangingPunct="1">
                  <a:lnSpc>
                    <a:spcPct val="100000"/>
                  </a:lnSpc>
                  <a:spcBef>
                    <a:spcPts val="0"/>
                  </a:spcBef>
                  <a:spcAft>
                    <a:spcPts val="0"/>
                  </a:spcAft>
                  <a:buClrTx/>
                  <a:buSzTx/>
                  <a:buFontTx/>
                  <a:buNone/>
                  <a:defRPr/>
                </a:pPr>
                <a:endParaRPr kumimoji="0" lang="zh-CN" altLang="en-US" sz="7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54"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rgbClr val="FFFFFF"/>
              </a:solidFill>
              <a:ln>
                <a:noFill/>
              </a:ln>
            </p:spPr>
            <p:txBody>
              <a:bodyPr wrap="none" lIns="25718" tIns="12859" rIns="25718" bIns="12859" anchor="ctr"/>
              <a:lstStyle/>
              <a:p>
                <a:pPr marL="0" marR="0" lvl="0" indent="0" defTabSz="356870" eaLnBrk="1" fontAlgn="auto" latinLnBrk="0" hangingPunct="1">
                  <a:lnSpc>
                    <a:spcPct val="100000"/>
                  </a:lnSpc>
                  <a:spcBef>
                    <a:spcPts val="0"/>
                  </a:spcBef>
                  <a:spcAft>
                    <a:spcPts val="0"/>
                  </a:spcAft>
                  <a:buClrTx/>
                  <a:buSzTx/>
                  <a:buFontTx/>
                  <a:buNone/>
                  <a:defRPr/>
                </a:pPr>
                <a:endParaRPr kumimoji="0" lang="en-US" sz="700" b="0" i="0" u="none" strike="noStrike" kern="0" cap="none" spc="0" normalizeH="0" baseline="0" noProof="0">
                  <a:ln>
                    <a:noFill/>
                  </a:ln>
                  <a:solidFill>
                    <a:sysClr val="windowText" lastClr="000000"/>
                  </a:solidFill>
                  <a:effectLst/>
                  <a:uLnTx/>
                  <a:uFillTx/>
                  <a:latin typeface="Roboto Light"/>
                </a:endParaRPr>
              </a:p>
            </p:txBody>
          </p:sp>
        </p:grpSp>
        <p:grpSp>
          <p:nvGrpSpPr>
            <p:cNvPr id="49" name="组合 48"/>
            <p:cNvGrpSpPr/>
            <p:nvPr/>
          </p:nvGrpSpPr>
          <p:grpSpPr>
            <a:xfrm>
              <a:off x="4267256" y="2635751"/>
              <a:ext cx="492122" cy="458483"/>
              <a:chOff x="4139952" y="1274820"/>
              <a:chExt cx="432833" cy="432834"/>
            </a:xfrm>
          </p:grpSpPr>
          <p:sp>
            <p:nvSpPr>
              <p:cNvPr id="51"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356870" eaLnBrk="1" fontAlgn="auto" latinLnBrk="0" hangingPunct="1">
                  <a:lnSpc>
                    <a:spcPct val="100000"/>
                  </a:lnSpc>
                  <a:spcBef>
                    <a:spcPts val="0"/>
                  </a:spcBef>
                  <a:spcAft>
                    <a:spcPts val="0"/>
                  </a:spcAft>
                  <a:buClrTx/>
                  <a:buSzTx/>
                  <a:buFontTx/>
                  <a:buNone/>
                  <a:defRPr/>
                </a:pPr>
                <a:endParaRPr kumimoji="0" lang="zh-CN" altLang="en-US" sz="7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52"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rgbClr val="FFFFFF"/>
              </a:solidFill>
              <a:ln>
                <a:noFill/>
              </a:ln>
            </p:spPr>
            <p:txBody>
              <a:bodyPr wrap="none" lIns="25718" tIns="12859" rIns="25718" bIns="12859" anchor="ctr"/>
              <a:lstStyle/>
              <a:p>
                <a:pPr marL="0" marR="0" lvl="0" indent="0" defTabSz="356870" eaLnBrk="1" fontAlgn="auto" latinLnBrk="0" hangingPunct="1">
                  <a:lnSpc>
                    <a:spcPct val="100000"/>
                  </a:lnSpc>
                  <a:spcBef>
                    <a:spcPts val="0"/>
                  </a:spcBef>
                  <a:spcAft>
                    <a:spcPts val="0"/>
                  </a:spcAft>
                  <a:buClrTx/>
                  <a:buSzTx/>
                  <a:buFontTx/>
                  <a:buNone/>
                  <a:defRPr/>
                </a:pPr>
                <a:endParaRPr kumimoji="0" lang="en-US" sz="700" b="0" i="0" u="none" strike="noStrike" kern="0" cap="none" spc="0" normalizeH="0" baseline="0" noProof="0">
                  <a:ln>
                    <a:noFill/>
                  </a:ln>
                  <a:solidFill>
                    <a:sysClr val="windowText" lastClr="000000"/>
                  </a:solidFill>
                  <a:effectLst/>
                  <a:uLnTx/>
                  <a:uFillTx/>
                  <a:latin typeface="Roboto Light"/>
                </a:endParaRPr>
              </a:p>
            </p:txBody>
          </p:sp>
        </p:grpSp>
        <p:sp>
          <p:nvSpPr>
            <p:cNvPr id="50" name="矩形 49"/>
            <p:cNvSpPr/>
            <p:nvPr/>
          </p:nvSpPr>
          <p:spPr>
            <a:xfrm>
              <a:off x="7935107" y="2483196"/>
              <a:ext cx="2584443" cy="1845653"/>
            </a:xfrm>
            <a:prstGeom prst="rect">
              <a:avLst/>
            </a:prstGeom>
            <a:solidFill>
              <a:srgbClr val="0365C0"/>
            </a:solidFill>
            <a:ln w="25400" cap="flat" cmpd="sng" algn="ctr">
              <a:noFill/>
              <a:prstDash val="solid"/>
            </a:ln>
            <a:effectLst/>
          </p:spPr>
          <p:txBody>
            <a:bodyPr lIns="75685" tIns="37843" rIns="75685" bIns="37843" rtlCol="0" anchor="ctr"/>
            <a:lstStyle/>
            <a:p>
              <a:pPr marL="0" marR="0" lvl="0" indent="0" algn="ctr" defTabSz="356870" eaLnBrk="1" fontAlgn="auto" latinLnBrk="0" hangingPunct="1">
                <a:lnSpc>
                  <a:spcPct val="100000"/>
                </a:lnSpc>
                <a:spcBef>
                  <a:spcPts val="0"/>
                </a:spcBef>
                <a:spcAft>
                  <a:spcPts val="0"/>
                </a:spcAft>
                <a:buClrTx/>
                <a:buSzTx/>
                <a:buFontTx/>
                <a:buNone/>
                <a:defRPr/>
              </a:pPr>
              <a:endParaRPr kumimoji="0" lang="zh-CN" altLang="en-US" sz="700" b="0" i="0" u="none" strike="noStrike" kern="0" cap="none" spc="0" normalizeH="0" baseline="0" noProof="0">
                <a:ln>
                  <a:noFill/>
                </a:ln>
                <a:solidFill>
                  <a:srgbClr val="FFFFFF"/>
                </a:solidFill>
                <a:effectLst/>
                <a:uLnTx/>
                <a:uFillTx/>
                <a:latin typeface="Helvetica" panose="020B0504020202030204"/>
                <a:cs typeface="Helvetica" panose="020B0504020202030204"/>
              </a:endParaRPr>
            </a:p>
          </p:txBody>
        </p:sp>
      </p:grpSp>
    </p:spTree>
  </p:cSld>
  <p:clrMapOvr>
    <a:masterClrMapping/>
  </p:clrMapOvr>
  <p:transition spd="med">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4"/>
          <p:cNvSpPr txBox="1"/>
          <p:nvPr/>
        </p:nvSpPr>
        <p:spPr>
          <a:xfrm>
            <a:off x="8388350" y="126365"/>
            <a:ext cx="3710305" cy="340995"/>
          </a:xfrm>
          <a:prstGeom prst="rect">
            <a:avLst/>
          </a:prstGeom>
          <a:noFill/>
        </p:spPr>
        <p:txBody>
          <a:bodyPr wrap="square" lIns="75685" tIns="37843" rIns="75685" bIns="37843" rtlCol="0">
            <a:spAutoFit/>
          </a:bodyPr>
          <a:lstStyle/>
          <a:p>
            <a:pPr lvl="0" algn="ctr" defTabSz="356870" hangingPunct="1"/>
            <a:r>
              <a:rPr lang="zh-CN" altLang="en-US" sz="1730" b="1" dirty="0">
                <a:solidFill>
                  <a:srgbClr val="004DA1"/>
                </a:solidFill>
                <a:latin typeface="微软雅黑" panose="020B0503020204020204" pitchFamily="34" charset="-122"/>
                <a:ea typeface="微软雅黑" panose="020B0503020204020204" pitchFamily="34" charset="-122"/>
                <a:cs typeface="+mn-ea"/>
              </a:rPr>
              <a:t>一、项目简介</a:t>
            </a:r>
            <a:endParaRPr lang="zh-CN" altLang="en-US" sz="1730" b="1" dirty="0">
              <a:solidFill>
                <a:srgbClr val="004DA1"/>
              </a:solidFill>
              <a:latin typeface="微软雅黑" panose="020B0503020204020204" pitchFamily="34" charset="-122"/>
              <a:ea typeface="微软雅黑" panose="020B0503020204020204" pitchFamily="34" charset="-122"/>
              <a:cs typeface="+mn-ea"/>
            </a:endParaRPr>
          </a:p>
        </p:txBody>
      </p:sp>
      <p:sp>
        <p:nvSpPr>
          <p:cNvPr id="8" name="TextBox 8"/>
          <p:cNvSpPr txBox="1"/>
          <p:nvPr/>
        </p:nvSpPr>
        <p:spPr>
          <a:xfrm>
            <a:off x="280035" y="1007110"/>
            <a:ext cx="2589530" cy="316865"/>
          </a:xfrm>
          <a:prstGeom prst="rect">
            <a:avLst/>
          </a:prstGeom>
          <a:solidFill>
            <a:srgbClr val="0070C0"/>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defPPr marL="0" marR="0" indent="0" algn="l" defTabSz="713105" rtl="0" fontAlgn="auto" latinLnBrk="1" hangingPunct="0">
              <a:lnSpc>
                <a:spcPct val="100000"/>
              </a:lnSpc>
              <a:spcBef>
                <a:spcPts val="0"/>
              </a:spcBef>
              <a:spcAft>
                <a:spcPts val="0"/>
              </a:spcAft>
              <a:buClrTx/>
              <a:buSzTx/>
              <a:buFontTx/>
              <a:buNone/>
              <a:defRPr kumimoji="0" sz="1405" b="0" i="0" u="none" strike="noStrike" cap="none" spc="0" normalizeH="0" baseline="0">
                <a:ln>
                  <a:noFill/>
                </a:ln>
                <a:solidFill>
                  <a:srgbClr val="000000"/>
                </a:solidFill>
                <a:effectLst/>
                <a:uFillTx/>
              </a:defRPr>
            </a:defPPr>
            <a:lvl1pPr algn="ctr" defTabSz="457200">
              <a:defRPr sz="1400" b="1" kern="0">
                <a:solidFill>
                  <a:schemeClr val="bg1"/>
                </a:solidFill>
                <a:latin typeface="微软雅黑" panose="020B0503020204020204" pitchFamily="34" charset="-122"/>
                <a:ea typeface="微软雅黑" panose="020B0503020204020204" pitchFamily="34" charset="-122"/>
              </a:defRPr>
            </a:lvl1pPr>
          </a:lstStyle>
          <a:p>
            <a:r>
              <a:rPr lang="en-US" dirty="0"/>
              <a:t>1 </a:t>
            </a:r>
            <a:r>
              <a:rPr lang="zh-CN" altLang="en-US" dirty="0"/>
              <a:t>项目简介</a:t>
            </a:r>
            <a:endParaRPr lang="zh-CN" altLang="en-US" dirty="0"/>
          </a:p>
        </p:txBody>
      </p:sp>
      <p:sp>
        <p:nvSpPr>
          <p:cNvPr id="9" name="TextBox 6"/>
          <p:cNvSpPr txBox="1"/>
          <p:nvPr/>
        </p:nvSpPr>
        <p:spPr>
          <a:xfrm>
            <a:off x="123825" y="1830705"/>
            <a:ext cx="11754485" cy="12090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p>
            <a:pPr algn="just">
              <a:lnSpc>
                <a:spcPct val="150000"/>
              </a:lnSpc>
              <a:defRPr/>
            </a:pPr>
            <a:r>
              <a:rPr lang="en-US" altLang="zh-CN" sz="1600" b="1" dirty="0">
                <a:solidFill>
                  <a:schemeClr val="accent6">
                    <a:lumMod val="10000"/>
                  </a:schemeClr>
                </a:solidFill>
                <a:sym typeface="+mn-ea"/>
              </a:rPr>
              <a:t>         </a:t>
            </a: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本施工工艺是在巴基斯坦卡拉奇K-2/K-3核电项目建造施工形成的，该核电项目采用的是</a:t>
            </a:r>
            <a:r>
              <a:rPr lang="zh-CN" altLang="zh-CN" sz="1600" dirty="0" smtClean="0">
                <a:solidFill>
                  <a:schemeClr val="tx1"/>
                </a:solidFill>
                <a:latin typeface="华文楷体" panose="02010600040101010101" pitchFamily="2" charset="-122"/>
                <a:ea typeface="华文楷体" panose="02010600040101010101" pitchFamily="2" charset="-122"/>
                <a:cs typeface="Times New Roman" panose="02020603050405020304" pitchFamily="18" charset="0"/>
                <a:sym typeface="+mn-ea"/>
              </a:rPr>
              <a:t>“</a:t>
            </a:r>
            <a:r>
              <a:rPr lang="zh-CN" sz="1600" dirty="0" smtClean="0">
                <a:solidFill>
                  <a:schemeClr val="tx1"/>
                </a:solidFill>
                <a:latin typeface="华文楷体" panose="02010600040101010101" pitchFamily="2" charset="-122"/>
                <a:ea typeface="华文楷体" panose="02010600040101010101" pitchFamily="2" charset="-122"/>
                <a:cs typeface="Times New Roman" panose="02020603050405020304" pitchFamily="18" charset="0"/>
                <a:sym typeface="+mn-ea"/>
              </a:rPr>
              <a:t>华龙一号”堆型，作为中国具有完整自主知识产权的三代核电品牌、是我国</a:t>
            </a:r>
            <a:r>
              <a:rPr lang="zh-CN" altLang="en-US" sz="1600" dirty="0" smtClean="0">
                <a:solidFill>
                  <a:schemeClr val="tx1"/>
                </a:solidFill>
                <a:latin typeface="华文楷体" panose="02010600040101010101" pitchFamily="2" charset="-122"/>
                <a:ea typeface="华文楷体" panose="02010600040101010101" pitchFamily="2" charset="-122"/>
                <a:cs typeface="Times New Roman" panose="02020603050405020304" pitchFamily="18" charset="0"/>
                <a:sym typeface="+mn-ea"/>
              </a:rPr>
              <a:t>投入大量精力研发设计的三代核电技术，也是中国核电走出去的重要支撑。</a:t>
            </a:r>
            <a:endParaRPr kumimoji="0" lang="zh-CN" altLang="en-US" sz="16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宋体" panose="02010600030101010101" pitchFamily="2" charset="-122"/>
            </a:endParaRPr>
          </a:p>
          <a:p>
            <a:pPr algn="just">
              <a:lnSpc>
                <a:spcPct val="150000"/>
              </a:lnSpc>
              <a:defRPr/>
            </a:pPr>
            <a:endPar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 name="图片 1" descr="acp1000-2.bmp"/>
          <p:cNvPicPr>
            <a:picLocks noChangeAspect="1"/>
          </p:cNvPicPr>
          <p:nvPr>
            <p:custDataLst>
              <p:tags r:id="rId1"/>
            </p:custDataLst>
          </p:nvPr>
        </p:nvPicPr>
        <p:blipFill>
          <a:blip r:embed="rId2" cstate="print"/>
          <a:srcRect l="12500" t="14583" r="7813" b="9375"/>
          <a:stretch>
            <a:fillRect/>
          </a:stretch>
        </p:blipFill>
        <p:spPr bwMode="auto">
          <a:xfrm>
            <a:off x="5848985" y="3107055"/>
            <a:ext cx="5231765" cy="3112135"/>
          </a:xfrm>
          <a:prstGeom prst="rect">
            <a:avLst/>
          </a:prstGeom>
          <a:noFill/>
          <a:ln w="9525">
            <a:noFill/>
            <a:miter lim="800000"/>
            <a:headEnd/>
            <a:tailEnd/>
          </a:ln>
        </p:spPr>
      </p:pic>
      <p:pic>
        <p:nvPicPr>
          <p:cNvPr id="5" name="Picture 2" descr="E:\E盘文件\K2K3\进度计划\项目进展汇报材料\ACP1000堆型介绍\K2K3三维模型\K2K3核电站模型 (3).jpg"/>
          <p:cNvPicPr>
            <a:picLocks noChangeAspect="1" noChangeArrowheads="1"/>
          </p:cNvPicPr>
          <p:nvPr/>
        </p:nvPicPr>
        <p:blipFill>
          <a:blip r:embed="rId3" cstate="print"/>
          <a:srcRect l="11490" t="2686" r="10457" b="26124"/>
          <a:stretch>
            <a:fillRect/>
          </a:stretch>
        </p:blipFill>
        <p:spPr bwMode="auto">
          <a:xfrm>
            <a:off x="602615" y="3119755"/>
            <a:ext cx="4789805" cy="308737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4"/>
          <p:cNvSpPr txBox="1"/>
          <p:nvPr/>
        </p:nvSpPr>
        <p:spPr>
          <a:xfrm>
            <a:off x="8533130" y="99695"/>
            <a:ext cx="3566160" cy="340995"/>
          </a:xfrm>
          <a:prstGeom prst="rect">
            <a:avLst/>
          </a:prstGeom>
          <a:noFill/>
        </p:spPr>
        <p:txBody>
          <a:bodyPr wrap="square" lIns="75685" tIns="37843" rIns="75685" bIns="37843" rtlCol="0">
            <a:spAutoFit/>
          </a:bodyPr>
          <a:lstStyle/>
          <a:p>
            <a:pPr lvl="0" algn="ctr" defTabSz="356870" hangingPunct="1"/>
            <a:r>
              <a:rPr lang="zh-CN" altLang="en-US" sz="1730" b="1" dirty="0">
                <a:solidFill>
                  <a:srgbClr val="004DA1"/>
                </a:solidFill>
                <a:latin typeface="微软雅黑" panose="020B0503020204020204" pitchFamily="34" charset="-122"/>
                <a:ea typeface="微软雅黑" panose="020B0503020204020204" pitchFamily="34" charset="-122"/>
                <a:cs typeface="+mn-ea"/>
              </a:rPr>
              <a:t>一、项目简介</a:t>
            </a:r>
            <a:endParaRPr lang="zh-CN" altLang="en-US" sz="1730" b="1" dirty="0">
              <a:solidFill>
                <a:srgbClr val="004DA1"/>
              </a:solidFill>
              <a:latin typeface="微软雅黑" panose="020B0503020204020204" pitchFamily="34" charset="-122"/>
              <a:ea typeface="微软雅黑" panose="020B0503020204020204" pitchFamily="34" charset="-122"/>
              <a:cs typeface="+mn-ea"/>
            </a:endParaRPr>
          </a:p>
        </p:txBody>
      </p:sp>
      <p:sp>
        <p:nvSpPr>
          <p:cNvPr id="8" name="TextBox 8"/>
          <p:cNvSpPr txBox="1"/>
          <p:nvPr/>
        </p:nvSpPr>
        <p:spPr>
          <a:xfrm>
            <a:off x="741045" y="1001395"/>
            <a:ext cx="2488565" cy="316865"/>
          </a:xfrm>
          <a:prstGeom prst="rect">
            <a:avLst/>
          </a:prstGeom>
          <a:solidFill>
            <a:srgbClr val="0070C0"/>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defPPr marL="0" marR="0" indent="0" algn="l" defTabSz="713105" rtl="0" fontAlgn="auto" latinLnBrk="1" hangingPunct="0">
              <a:lnSpc>
                <a:spcPct val="100000"/>
              </a:lnSpc>
              <a:spcBef>
                <a:spcPts val="0"/>
              </a:spcBef>
              <a:spcAft>
                <a:spcPts val="0"/>
              </a:spcAft>
              <a:buClrTx/>
              <a:buSzTx/>
              <a:buFontTx/>
              <a:buNone/>
              <a:defRPr kumimoji="0" sz="1405" b="0" i="0" u="none" strike="noStrike" cap="none" spc="0" normalizeH="0" baseline="0">
                <a:ln>
                  <a:noFill/>
                </a:ln>
                <a:solidFill>
                  <a:srgbClr val="000000"/>
                </a:solidFill>
                <a:effectLst/>
                <a:uFillTx/>
              </a:defRPr>
            </a:defPPr>
            <a:lvl1pPr algn="ctr" defTabSz="457200">
              <a:defRPr sz="1400" b="1" kern="0">
                <a:solidFill>
                  <a:schemeClr val="bg1"/>
                </a:solidFill>
                <a:latin typeface="微软雅黑" panose="020B0503020204020204" pitchFamily="34" charset="-122"/>
                <a:ea typeface="微软雅黑" panose="020B0503020204020204" pitchFamily="34" charset="-122"/>
              </a:defRPr>
            </a:lvl1pPr>
          </a:lstStyle>
          <a:p>
            <a:r>
              <a:rPr lang="en-US" dirty="0"/>
              <a:t>1 </a:t>
            </a:r>
            <a:r>
              <a:rPr lang="zh-CN" altLang="en-US" dirty="0"/>
              <a:t>项目简介</a:t>
            </a:r>
            <a:endParaRPr lang="zh-CN" altLang="en-US" dirty="0"/>
          </a:p>
        </p:txBody>
      </p:sp>
      <p:sp>
        <p:nvSpPr>
          <p:cNvPr id="9" name="TextBox 6"/>
          <p:cNvSpPr txBox="1"/>
          <p:nvPr/>
        </p:nvSpPr>
        <p:spPr>
          <a:xfrm>
            <a:off x="591185" y="1852295"/>
            <a:ext cx="11296015" cy="12090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p>
            <a:pPr algn="l">
              <a:lnSpc>
                <a:spcPct val="150000"/>
              </a:lnSpc>
            </a:pPr>
            <a:r>
              <a:rPr lang="en-US" altLang="zh-CN" sz="1600" b="1" dirty="0">
                <a:solidFill>
                  <a:schemeClr val="accent6">
                    <a:lumMod val="10000"/>
                  </a:schemeClr>
                </a:solidFill>
                <a:sym typeface="+mn-ea"/>
              </a:rPr>
              <a:t>         </a:t>
            </a:r>
            <a:r>
              <a:rPr lang="zh-CN" altLang="en-US" sz="1600" dirty="0" smtClean="0">
                <a:solidFill>
                  <a:schemeClr val="tx1"/>
                </a:solidFill>
                <a:latin typeface="华文楷体" panose="02010600040101010101" pitchFamily="2" charset="-122"/>
                <a:ea typeface="华文楷体" panose="02010600040101010101" pitchFamily="2" charset="-122"/>
                <a:cs typeface="Times New Roman" panose="02020603050405020304" pitchFamily="18" charset="0"/>
                <a:sym typeface="+mn-ea"/>
              </a:rPr>
              <a:t>卡拉奇核电站工程属于海外“华龙一号”首堆，为减少首堆建造的工期风险，该项目采取了多项技术创新计划，以</a:t>
            </a:r>
            <a:r>
              <a:rPr lang="zh-CN" altLang="zh-CN" sz="1600" dirty="0" smtClean="0">
                <a:solidFill>
                  <a:schemeClr val="tx1"/>
                </a:solidFill>
                <a:latin typeface="华文楷体" panose="02010600040101010101" pitchFamily="2" charset="-122"/>
                <a:ea typeface="华文楷体" panose="02010600040101010101" pitchFamily="2" charset="-122"/>
                <a:cs typeface="Times New Roman" panose="02020603050405020304" pitchFamily="18" charset="0"/>
                <a:sym typeface="+mn-ea"/>
              </a:rPr>
              <a:t>缩短了核电建造主关键路径工期，核电站安全壳钢衬里一体式连接模块结构及其安装施工工艺就是其中一项重要的技术创新。</a:t>
            </a:r>
            <a:endParaRPr kumimoji="0" lang="zh-CN" altLang="zh-CN" sz="16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p>
            <a:pPr algn="just">
              <a:lnSpc>
                <a:spcPct val="150000"/>
              </a:lnSpc>
              <a:defRPr/>
            </a:pPr>
            <a:endPar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4" name="图片 24" descr="IMG_20160929_1554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741045" y="3190875"/>
            <a:ext cx="5230495" cy="2921000"/>
          </a:xfrm>
          <a:prstGeom prst="rect">
            <a:avLst/>
          </a:prstGeom>
          <a:noFill/>
          <a:ln>
            <a:noFill/>
          </a:ln>
        </p:spPr>
      </p:pic>
      <p:pic>
        <p:nvPicPr>
          <p:cNvPr id="23" name="图片 23" descr="IMG_20160930_07155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323965" y="3190875"/>
            <a:ext cx="5231130" cy="2921000"/>
          </a:xfrm>
          <a:prstGeom prst="rect">
            <a:avLst/>
          </a:prstGeom>
          <a:noFill/>
          <a:ln>
            <a:noFill/>
          </a:ln>
        </p:spPr>
      </p:pic>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0" y="2646680"/>
            <a:ext cx="12192000" cy="1527810"/>
            <a:chOff x="1" y="2483196"/>
            <a:chExt cx="10519549" cy="1845653"/>
          </a:xfrm>
        </p:grpSpPr>
        <p:sp>
          <p:nvSpPr>
            <p:cNvPr id="42" name="矩形 41"/>
            <p:cNvSpPr/>
            <p:nvPr/>
          </p:nvSpPr>
          <p:spPr>
            <a:xfrm>
              <a:off x="1" y="2483199"/>
              <a:ext cx="2447792" cy="1844789"/>
            </a:xfrm>
            <a:prstGeom prst="rect">
              <a:avLst/>
            </a:prstGeom>
            <a:solidFill>
              <a:srgbClr val="0365C0"/>
            </a:solidFill>
            <a:ln w="25400" cap="flat" cmpd="sng" algn="ctr">
              <a:noFill/>
              <a:prstDash val="solid"/>
            </a:ln>
            <a:effectLst/>
          </p:spPr>
          <p:txBody>
            <a:bodyPr lIns="75685" tIns="37843" rIns="75685" bIns="37843" rtlCol="0" anchor="ctr"/>
            <a:lstStyle/>
            <a:p>
              <a:pPr marL="0" marR="0" lvl="0" indent="0" algn="ctr" defTabSz="356870" eaLnBrk="1" fontAlgn="auto" latinLnBrk="0" hangingPunct="1">
                <a:lnSpc>
                  <a:spcPct val="100000"/>
                </a:lnSpc>
                <a:spcBef>
                  <a:spcPts val="0"/>
                </a:spcBef>
                <a:spcAft>
                  <a:spcPts val="0"/>
                </a:spcAft>
                <a:buClrTx/>
                <a:buSzTx/>
                <a:buFontTx/>
                <a:buNone/>
                <a:defRPr/>
              </a:pPr>
              <a:endParaRPr kumimoji="0" lang="zh-CN" altLang="en-US" sz="700" b="0" i="0" u="none" strike="noStrike" kern="0" cap="none" spc="0" normalizeH="0" baseline="0" noProof="0">
                <a:ln>
                  <a:noFill/>
                </a:ln>
                <a:solidFill>
                  <a:srgbClr val="FFFFFF"/>
                </a:solidFill>
                <a:effectLst/>
                <a:uLnTx/>
                <a:uFillTx/>
                <a:latin typeface="Helvetica" panose="020B0504020202030204"/>
                <a:cs typeface="Helvetica" panose="020B0504020202030204"/>
              </a:endParaRPr>
            </a:p>
          </p:txBody>
        </p:sp>
        <p:sp>
          <p:nvSpPr>
            <p:cNvPr id="43" name="文本框 3"/>
            <p:cNvSpPr txBox="1"/>
            <p:nvPr/>
          </p:nvSpPr>
          <p:spPr>
            <a:xfrm>
              <a:off x="613466" y="2822479"/>
              <a:ext cx="1627050" cy="1093891"/>
            </a:xfrm>
            <a:prstGeom prst="rect">
              <a:avLst/>
            </a:prstGeom>
            <a:noFill/>
          </p:spPr>
          <p:txBody>
            <a:bodyPr wrap="square" lIns="75685" tIns="37843" rIns="75685" bIns="37843" rtlCol="0">
              <a:spAutoFit/>
            </a:bodyPr>
            <a:lstStyle/>
            <a:p>
              <a:pPr marL="0" marR="0" lvl="0" indent="0" defTabSz="356870" eaLnBrk="1" fontAlgn="auto" latinLnBrk="0" hangingPunct="1">
                <a:lnSpc>
                  <a:spcPct val="100000"/>
                </a:lnSpc>
                <a:spcBef>
                  <a:spcPts val="0"/>
                </a:spcBef>
                <a:spcAft>
                  <a:spcPts val="0"/>
                </a:spcAft>
                <a:buClrTx/>
                <a:buSzTx/>
                <a:buFontTx/>
                <a:buNone/>
                <a:defRPr/>
              </a:pPr>
              <a:r>
                <a:rPr kumimoji="0" lang="en-US" altLang="zh-CN" sz="5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02</a:t>
              </a:r>
              <a:endParaRPr kumimoji="0" lang="zh-CN" altLang="en-US" sz="5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4" name="文本框 4"/>
            <p:cNvSpPr txBox="1"/>
            <p:nvPr/>
          </p:nvSpPr>
          <p:spPr>
            <a:xfrm>
              <a:off x="2492659" y="3267232"/>
              <a:ext cx="5514113" cy="536206"/>
            </a:xfrm>
            <a:prstGeom prst="rect">
              <a:avLst/>
            </a:prstGeom>
            <a:noFill/>
          </p:spPr>
          <p:txBody>
            <a:bodyPr wrap="square" lIns="75685" tIns="37843" rIns="75685" bIns="37843" rtlCol="0">
              <a:spAutoFit/>
            </a:bodyPr>
            <a:lstStyle/>
            <a:p>
              <a:pPr algn="ctr" defTabSz="356870" hangingPunct="1"/>
              <a:r>
                <a:rPr lang="zh-CN" altLang="en-GB" sz="2400" b="1" dirty="0">
                  <a:solidFill>
                    <a:srgbClr val="004DA1"/>
                  </a:solidFill>
                  <a:latin typeface="微软雅黑" panose="020B0503020204020204" pitchFamily="34" charset="-122"/>
                  <a:ea typeface="微软雅黑" panose="020B0503020204020204" pitchFamily="34" charset="-122"/>
                  <a:cs typeface="Helvetica" panose="020B0504020202030204"/>
                </a:rPr>
                <a:t>质量控制要点</a:t>
              </a:r>
              <a:endParaRPr lang="zh-CN" altLang="en-GB" sz="2400" b="1" dirty="0">
                <a:solidFill>
                  <a:srgbClr val="004DA1"/>
                </a:solidFill>
                <a:latin typeface="微软雅黑" panose="020B0503020204020204" pitchFamily="34" charset="-122"/>
                <a:ea typeface="微软雅黑" panose="020B0503020204020204" pitchFamily="34" charset="-122"/>
                <a:cs typeface="Helvetica" panose="020B0504020202030204"/>
              </a:endParaRPr>
            </a:p>
          </p:txBody>
        </p:sp>
        <p:grpSp>
          <p:nvGrpSpPr>
            <p:cNvPr id="45" name="组合 44"/>
            <p:cNvGrpSpPr/>
            <p:nvPr/>
          </p:nvGrpSpPr>
          <p:grpSpPr>
            <a:xfrm>
              <a:off x="6477790" y="2635751"/>
              <a:ext cx="491230" cy="458483"/>
              <a:chOff x="6084168" y="1274820"/>
              <a:chExt cx="432048" cy="432834"/>
            </a:xfrm>
          </p:grpSpPr>
          <p:sp>
            <p:nvSpPr>
              <p:cNvPr id="59" name="椭圆 22"/>
              <p:cNvSpPr>
                <a:spLocks noChangeArrowheads="1"/>
              </p:cNvSpPr>
              <p:nvPr/>
            </p:nvSpPr>
            <p:spPr bwMode="auto">
              <a:xfrm>
                <a:off x="6084168" y="1274820"/>
                <a:ext cx="432048" cy="432834"/>
              </a:xfrm>
              <a:prstGeom prst="ellipse">
                <a:avLst/>
              </a:prstGeom>
              <a:solidFill>
                <a:srgbClr val="0365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356870" eaLnBrk="1" fontAlgn="auto" latinLnBrk="0" hangingPunct="1">
                  <a:lnSpc>
                    <a:spcPct val="100000"/>
                  </a:lnSpc>
                  <a:spcBef>
                    <a:spcPts val="0"/>
                  </a:spcBef>
                  <a:spcAft>
                    <a:spcPts val="0"/>
                  </a:spcAft>
                  <a:buClrTx/>
                  <a:buSzTx/>
                  <a:buFontTx/>
                  <a:buNone/>
                  <a:defRPr/>
                </a:pPr>
                <a:endParaRPr kumimoji="0" lang="zh-CN" altLang="en-US" sz="7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60"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rgbClr val="FFFFFF"/>
              </a:solidFill>
              <a:ln>
                <a:noFill/>
              </a:ln>
            </p:spPr>
            <p:txBody>
              <a:bodyPr wrap="none" lIns="25718" tIns="12859" rIns="25718" bIns="12859" anchor="ctr"/>
              <a:lstStyle/>
              <a:p>
                <a:pPr marL="0" marR="0" lvl="0" indent="0" defTabSz="356870" eaLnBrk="1" fontAlgn="auto" latinLnBrk="0" hangingPunct="1">
                  <a:lnSpc>
                    <a:spcPct val="100000"/>
                  </a:lnSpc>
                  <a:spcBef>
                    <a:spcPts val="0"/>
                  </a:spcBef>
                  <a:spcAft>
                    <a:spcPts val="0"/>
                  </a:spcAft>
                  <a:buClrTx/>
                  <a:buSzTx/>
                  <a:buFontTx/>
                  <a:buNone/>
                  <a:defRPr/>
                </a:pPr>
                <a:endParaRPr kumimoji="0" lang="en-US" sz="700" b="0" i="0" u="none" strike="noStrike" kern="0" cap="none" spc="0" normalizeH="0" baseline="0" noProof="0">
                  <a:ln>
                    <a:noFill/>
                  </a:ln>
                  <a:solidFill>
                    <a:sysClr val="windowText" lastClr="000000"/>
                  </a:solidFill>
                  <a:effectLst/>
                  <a:uLnTx/>
                  <a:uFillTx/>
                  <a:latin typeface="Roboto Light"/>
                </a:endParaRPr>
              </a:p>
            </p:txBody>
          </p:sp>
        </p:grpSp>
        <p:grpSp>
          <p:nvGrpSpPr>
            <p:cNvPr id="46" name="组合 45"/>
            <p:cNvGrpSpPr/>
            <p:nvPr/>
          </p:nvGrpSpPr>
          <p:grpSpPr>
            <a:xfrm>
              <a:off x="5004101" y="2636167"/>
              <a:ext cx="491230" cy="457651"/>
              <a:chOff x="4788024" y="1275213"/>
              <a:chExt cx="432048" cy="432048"/>
            </a:xfrm>
          </p:grpSpPr>
          <p:sp>
            <p:nvSpPr>
              <p:cNvPr id="5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356870" eaLnBrk="1" fontAlgn="auto" latinLnBrk="0" hangingPunct="1">
                  <a:lnSpc>
                    <a:spcPct val="100000"/>
                  </a:lnSpc>
                  <a:spcBef>
                    <a:spcPts val="0"/>
                  </a:spcBef>
                  <a:spcAft>
                    <a:spcPts val="0"/>
                  </a:spcAft>
                  <a:buClrTx/>
                  <a:buSzTx/>
                  <a:buFontTx/>
                  <a:buNone/>
                  <a:defRPr/>
                </a:pPr>
                <a:endParaRPr kumimoji="0" lang="zh-CN" altLang="en-US" sz="7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58"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rgbClr val="FFFFFF"/>
              </a:solidFill>
              <a:ln>
                <a:noFill/>
              </a:ln>
            </p:spPr>
            <p:txBody>
              <a:bodyPr wrap="none" lIns="25718" tIns="12859" rIns="25718" bIns="12859" anchor="ctr"/>
              <a:lstStyle/>
              <a:p>
                <a:pPr marL="0" marR="0" lvl="0" indent="0" defTabSz="356870" eaLnBrk="1" fontAlgn="auto" latinLnBrk="0" hangingPunct="1">
                  <a:lnSpc>
                    <a:spcPct val="100000"/>
                  </a:lnSpc>
                  <a:spcBef>
                    <a:spcPts val="0"/>
                  </a:spcBef>
                  <a:spcAft>
                    <a:spcPts val="0"/>
                  </a:spcAft>
                  <a:buClrTx/>
                  <a:buSzTx/>
                  <a:buFontTx/>
                  <a:buNone/>
                  <a:defRPr/>
                </a:pPr>
                <a:endParaRPr kumimoji="0" lang="en-US" sz="700" b="0" i="0" u="none" strike="noStrike" kern="0" cap="none" spc="0" normalizeH="0" baseline="0" noProof="0">
                  <a:ln>
                    <a:noFill/>
                  </a:ln>
                  <a:solidFill>
                    <a:sysClr val="windowText" lastClr="000000"/>
                  </a:solidFill>
                  <a:effectLst/>
                  <a:uLnTx/>
                  <a:uFillTx/>
                  <a:latin typeface="Roboto Light"/>
                </a:endParaRPr>
              </a:p>
            </p:txBody>
          </p:sp>
        </p:grpSp>
        <p:grpSp>
          <p:nvGrpSpPr>
            <p:cNvPr id="47" name="组合 46"/>
            <p:cNvGrpSpPr/>
            <p:nvPr/>
          </p:nvGrpSpPr>
          <p:grpSpPr>
            <a:xfrm>
              <a:off x="5740945" y="2635751"/>
              <a:ext cx="492122" cy="458483"/>
              <a:chOff x="5436096" y="1274820"/>
              <a:chExt cx="432833" cy="432834"/>
            </a:xfrm>
          </p:grpSpPr>
          <p:sp>
            <p:nvSpPr>
              <p:cNvPr id="55" name="椭圆 54"/>
              <p:cNvSpPr>
                <a:spLocks noChangeArrowheads="1"/>
              </p:cNvSpPr>
              <p:nvPr/>
            </p:nvSpPr>
            <p:spPr bwMode="auto">
              <a:xfrm>
                <a:off x="5436096" y="1274820"/>
                <a:ext cx="432833" cy="432834"/>
              </a:xfrm>
              <a:prstGeom prst="ellipse">
                <a:avLst/>
              </a:prstGeom>
              <a:solidFill>
                <a:srgbClr val="DCBD2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356870" eaLnBrk="1" fontAlgn="auto" latinLnBrk="0" hangingPunct="1">
                  <a:lnSpc>
                    <a:spcPct val="100000"/>
                  </a:lnSpc>
                  <a:spcBef>
                    <a:spcPts val="0"/>
                  </a:spcBef>
                  <a:spcAft>
                    <a:spcPts val="0"/>
                  </a:spcAft>
                  <a:buClrTx/>
                  <a:buSzTx/>
                  <a:buFontTx/>
                  <a:buNone/>
                  <a:defRPr/>
                </a:pPr>
                <a:endParaRPr kumimoji="0" lang="zh-CN" altLang="en-US" sz="7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56"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rgbClr val="FFFFFF"/>
              </a:solidFill>
              <a:ln>
                <a:noFill/>
              </a:ln>
            </p:spPr>
            <p:txBody>
              <a:bodyPr wrap="none" lIns="25718" tIns="12859" rIns="25718" bIns="12859" anchor="ctr"/>
              <a:lstStyle/>
              <a:p>
                <a:pPr marL="0" marR="0" lvl="0" indent="0" defTabSz="356870" eaLnBrk="1" fontAlgn="auto" latinLnBrk="0" hangingPunct="1">
                  <a:lnSpc>
                    <a:spcPct val="100000"/>
                  </a:lnSpc>
                  <a:spcBef>
                    <a:spcPts val="0"/>
                  </a:spcBef>
                  <a:spcAft>
                    <a:spcPts val="0"/>
                  </a:spcAft>
                  <a:buClrTx/>
                  <a:buSzTx/>
                  <a:buFontTx/>
                  <a:buNone/>
                  <a:defRPr/>
                </a:pPr>
                <a:endParaRPr kumimoji="0" lang="en-US" sz="700" b="0" i="0" u="none" strike="noStrike" kern="0" cap="none" spc="0" normalizeH="0" baseline="0" noProof="0">
                  <a:ln>
                    <a:noFill/>
                  </a:ln>
                  <a:solidFill>
                    <a:sysClr val="windowText" lastClr="000000"/>
                  </a:solidFill>
                  <a:effectLst/>
                  <a:uLnTx/>
                  <a:uFillTx/>
                  <a:latin typeface="Roboto Light"/>
                </a:endParaRPr>
              </a:p>
            </p:txBody>
          </p:sp>
        </p:grpSp>
        <p:grpSp>
          <p:nvGrpSpPr>
            <p:cNvPr id="48" name="组合 47"/>
            <p:cNvGrpSpPr/>
            <p:nvPr/>
          </p:nvGrpSpPr>
          <p:grpSpPr>
            <a:xfrm>
              <a:off x="3530412" y="2635751"/>
              <a:ext cx="492122" cy="458483"/>
              <a:chOff x="3491880" y="1274820"/>
              <a:chExt cx="432833" cy="432834"/>
            </a:xfrm>
          </p:grpSpPr>
          <p:sp>
            <p:nvSpPr>
              <p:cNvPr id="53" name="椭圆 52"/>
              <p:cNvSpPr>
                <a:spLocks noChangeArrowheads="1"/>
              </p:cNvSpPr>
              <p:nvPr/>
            </p:nvSpPr>
            <p:spPr bwMode="auto">
              <a:xfrm>
                <a:off x="3491880" y="1274820"/>
                <a:ext cx="432833" cy="432834"/>
              </a:xfrm>
              <a:prstGeom prst="ellipse">
                <a:avLst/>
              </a:prstGeom>
              <a:solidFill>
                <a:srgbClr val="0365C0"/>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356870" eaLnBrk="1" fontAlgn="auto" latinLnBrk="0" hangingPunct="1">
                  <a:lnSpc>
                    <a:spcPct val="100000"/>
                  </a:lnSpc>
                  <a:spcBef>
                    <a:spcPts val="0"/>
                  </a:spcBef>
                  <a:spcAft>
                    <a:spcPts val="0"/>
                  </a:spcAft>
                  <a:buClrTx/>
                  <a:buSzTx/>
                  <a:buFontTx/>
                  <a:buNone/>
                  <a:defRPr/>
                </a:pPr>
                <a:endParaRPr kumimoji="0" lang="zh-CN" altLang="en-US" sz="7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54"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rgbClr val="FFFFFF"/>
              </a:solidFill>
              <a:ln>
                <a:noFill/>
              </a:ln>
            </p:spPr>
            <p:txBody>
              <a:bodyPr wrap="none" lIns="25718" tIns="12859" rIns="25718" bIns="12859" anchor="ctr"/>
              <a:lstStyle/>
              <a:p>
                <a:pPr marL="0" marR="0" lvl="0" indent="0" defTabSz="356870" eaLnBrk="1" fontAlgn="auto" latinLnBrk="0" hangingPunct="1">
                  <a:lnSpc>
                    <a:spcPct val="100000"/>
                  </a:lnSpc>
                  <a:spcBef>
                    <a:spcPts val="0"/>
                  </a:spcBef>
                  <a:spcAft>
                    <a:spcPts val="0"/>
                  </a:spcAft>
                  <a:buClrTx/>
                  <a:buSzTx/>
                  <a:buFontTx/>
                  <a:buNone/>
                  <a:defRPr/>
                </a:pPr>
                <a:endParaRPr kumimoji="0" lang="en-US" sz="700" b="0" i="0" u="none" strike="noStrike" kern="0" cap="none" spc="0" normalizeH="0" baseline="0" noProof="0">
                  <a:ln>
                    <a:noFill/>
                  </a:ln>
                  <a:solidFill>
                    <a:sysClr val="windowText" lastClr="000000"/>
                  </a:solidFill>
                  <a:effectLst/>
                  <a:uLnTx/>
                  <a:uFillTx/>
                  <a:latin typeface="Roboto Light"/>
                </a:endParaRPr>
              </a:p>
            </p:txBody>
          </p:sp>
        </p:grpSp>
        <p:grpSp>
          <p:nvGrpSpPr>
            <p:cNvPr id="49" name="组合 48"/>
            <p:cNvGrpSpPr/>
            <p:nvPr/>
          </p:nvGrpSpPr>
          <p:grpSpPr>
            <a:xfrm>
              <a:off x="4267256" y="2635751"/>
              <a:ext cx="492122" cy="458483"/>
              <a:chOff x="4139952" y="1274820"/>
              <a:chExt cx="432833" cy="432834"/>
            </a:xfrm>
          </p:grpSpPr>
          <p:sp>
            <p:nvSpPr>
              <p:cNvPr id="51"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356870" eaLnBrk="1" fontAlgn="auto" latinLnBrk="0" hangingPunct="1">
                  <a:lnSpc>
                    <a:spcPct val="100000"/>
                  </a:lnSpc>
                  <a:spcBef>
                    <a:spcPts val="0"/>
                  </a:spcBef>
                  <a:spcAft>
                    <a:spcPts val="0"/>
                  </a:spcAft>
                  <a:buClrTx/>
                  <a:buSzTx/>
                  <a:buFontTx/>
                  <a:buNone/>
                  <a:defRPr/>
                </a:pPr>
                <a:endParaRPr kumimoji="0" lang="zh-CN" altLang="en-US" sz="7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52"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rgbClr val="FFFFFF"/>
              </a:solidFill>
              <a:ln>
                <a:noFill/>
              </a:ln>
            </p:spPr>
            <p:txBody>
              <a:bodyPr wrap="none" lIns="25718" tIns="12859" rIns="25718" bIns="12859" anchor="ctr"/>
              <a:lstStyle/>
              <a:p>
                <a:pPr marL="0" marR="0" lvl="0" indent="0" defTabSz="356870" eaLnBrk="1" fontAlgn="auto" latinLnBrk="0" hangingPunct="1">
                  <a:lnSpc>
                    <a:spcPct val="100000"/>
                  </a:lnSpc>
                  <a:spcBef>
                    <a:spcPts val="0"/>
                  </a:spcBef>
                  <a:spcAft>
                    <a:spcPts val="0"/>
                  </a:spcAft>
                  <a:buClrTx/>
                  <a:buSzTx/>
                  <a:buFontTx/>
                  <a:buNone/>
                  <a:defRPr/>
                </a:pPr>
                <a:endParaRPr kumimoji="0" lang="en-US" sz="700" b="0" i="0" u="none" strike="noStrike" kern="0" cap="none" spc="0" normalizeH="0" baseline="0" noProof="0">
                  <a:ln>
                    <a:noFill/>
                  </a:ln>
                  <a:solidFill>
                    <a:sysClr val="windowText" lastClr="000000"/>
                  </a:solidFill>
                  <a:effectLst/>
                  <a:uLnTx/>
                  <a:uFillTx/>
                  <a:latin typeface="Roboto Light"/>
                </a:endParaRPr>
              </a:p>
            </p:txBody>
          </p:sp>
        </p:grpSp>
        <p:sp>
          <p:nvSpPr>
            <p:cNvPr id="50" name="矩形 49"/>
            <p:cNvSpPr/>
            <p:nvPr/>
          </p:nvSpPr>
          <p:spPr>
            <a:xfrm>
              <a:off x="7935107" y="2483196"/>
              <a:ext cx="2584443" cy="1845653"/>
            </a:xfrm>
            <a:prstGeom prst="rect">
              <a:avLst/>
            </a:prstGeom>
            <a:solidFill>
              <a:srgbClr val="0365C0"/>
            </a:solidFill>
            <a:ln w="25400" cap="flat" cmpd="sng" algn="ctr">
              <a:noFill/>
              <a:prstDash val="solid"/>
            </a:ln>
            <a:effectLst/>
          </p:spPr>
          <p:txBody>
            <a:bodyPr lIns="75685" tIns="37843" rIns="75685" bIns="37843" rtlCol="0" anchor="ctr"/>
            <a:lstStyle/>
            <a:p>
              <a:pPr marL="0" marR="0" lvl="0" indent="0" algn="ctr" defTabSz="356870" eaLnBrk="1" fontAlgn="auto" latinLnBrk="0" hangingPunct="1">
                <a:lnSpc>
                  <a:spcPct val="100000"/>
                </a:lnSpc>
                <a:spcBef>
                  <a:spcPts val="0"/>
                </a:spcBef>
                <a:spcAft>
                  <a:spcPts val="0"/>
                </a:spcAft>
                <a:buClrTx/>
                <a:buSzTx/>
                <a:buFontTx/>
                <a:buNone/>
                <a:defRPr/>
              </a:pPr>
              <a:endParaRPr kumimoji="0" lang="zh-CN" altLang="en-US" sz="700" b="0" i="0" u="none" strike="noStrike" kern="0" cap="none" spc="0" normalizeH="0" baseline="0" noProof="0">
                <a:ln>
                  <a:noFill/>
                </a:ln>
                <a:solidFill>
                  <a:srgbClr val="FFFFFF"/>
                </a:solidFill>
                <a:effectLst/>
                <a:uLnTx/>
                <a:uFillTx/>
                <a:latin typeface="Helvetica" panose="020B0504020202030204"/>
                <a:cs typeface="Helvetica" panose="020B0504020202030204"/>
              </a:endParaRPr>
            </a:p>
          </p:txBody>
        </p:sp>
      </p:grpSp>
    </p:spTree>
  </p:cSld>
  <p:clrMapOvr>
    <a:masterClrMapping/>
  </p:clrMapOvr>
  <p:transition spd="med">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6930" y="260350"/>
            <a:ext cx="10881360" cy="5910568"/>
            <a:chOff x="3037" y="1308"/>
            <a:chExt cx="13334" cy="7865"/>
          </a:xfrm>
        </p:grpSpPr>
        <p:sp>
          <p:nvSpPr>
            <p:cNvPr id="13" name="文本框 4"/>
            <p:cNvSpPr txBox="1"/>
            <p:nvPr/>
          </p:nvSpPr>
          <p:spPr>
            <a:xfrm>
              <a:off x="12902" y="1308"/>
              <a:ext cx="3469" cy="454"/>
            </a:xfrm>
            <a:prstGeom prst="rect">
              <a:avLst/>
            </a:prstGeom>
            <a:noFill/>
          </p:spPr>
          <p:txBody>
            <a:bodyPr wrap="square" lIns="75685" tIns="37843" rIns="75685" bIns="37843" rtlCol="0">
              <a:spAutoFit/>
            </a:bodyPr>
            <a:lstStyle/>
            <a:p>
              <a:pPr algn="ctr" defTabSz="356870" hangingPunct="1"/>
              <a:r>
                <a:rPr lang="zh-CN" altLang="en-US" sz="1730" b="1" dirty="0">
                  <a:solidFill>
                    <a:srgbClr val="004DA1"/>
                  </a:solidFill>
                  <a:latin typeface="微软雅黑" panose="020B0503020204020204" pitchFamily="34" charset="-122"/>
                  <a:ea typeface="微软雅黑" panose="020B0503020204020204" pitchFamily="34" charset="-122"/>
                  <a:cs typeface="+mn-ea"/>
                </a:rPr>
                <a:t>二、质量控制要点</a:t>
              </a:r>
              <a:endParaRPr lang="zh-CN" altLang="en-US" sz="1730" b="1" dirty="0">
                <a:solidFill>
                  <a:srgbClr val="004DA1"/>
                </a:solidFill>
                <a:latin typeface="微软雅黑" panose="020B0503020204020204" pitchFamily="34" charset="-122"/>
                <a:ea typeface="微软雅黑" panose="020B0503020204020204" pitchFamily="34" charset="-122"/>
                <a:cs typeface="+mn-ea"/>
              </a:endParaRPr>
            </a:p>
          </p:txBody>
        </p:sp>
        <p:sp>
          <p:nvSpPr>
            <p:cNvPr id="9" name="TextBox 6"/>
            <p:cNvSpPr txBox="1"/>
            <p:nvPr/>
          </p:nvSpPr>
          <p:spPr>
            <a:xfrm>
              <a:off x="3037" y="2841"/>
              <a:ext cx="13105" cy="11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p>
              <a:pPr algn="just">
                <a:lnSpc>
                  <a:spcPct val="150000"/>
                </a:lnSpc>
                <a:defRPr/>
              </a:pPr>
              <a:r>
                <a:rPr lang="en-US" altLang="zh-CN" sz="1600" b="1" dirty="0">
                  <a:solidFill>
                    <a:schemeClr val="accent6">
                      <a:lumMod val="10000"/>
                    </a:schemeClr>
                  </a:solidFill>
                  <a:sym typeface="+mn-ea"/>
                </a:rPr>
                <a:t>         </a:t>
              </a: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核电站安全壳钢衬里一体式连接模块结构，包括底板环段、加腋区壁板以及水平段和三道加强节点（见图1），均一体化安装组成一个整体后，再与底板和安全壳钢衬里筒体的最下层焊接连接。</a:t>
              </a:r>
              <a:endPar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3" name="图片 4" descr="1"/>
            <p:cNvPicPr>
              <a:picLocks noChangeAspect="1" noChangeArrowheads="1"/>
            </p:cNvPicPr>
            <p:nvPr/>
          </p:nvPicPr>
          <p:blipFill>
            <a:blip r:embed="rId1" cstate="print">
              <a:extLst>
                <a:ext uri="{28A0092B-C50C-407E-A947-70E740481C1C}">
                  <a14:useLocalDpi xmlns:a14="http://schemas.microsoft.com/office/drawing/2010/main" val="0"/>
                </a:ext>
              </a:extLst>
            </a:blip>
            <a:srcRect l="14050" t="12379" r="17984" b="7924"/>
            <a:stretch>
              <a:fillRect/>
            </a:stretch>
          </p:blipFill>
          <p:spPr>
            <a:xfrm>
              <a:off x="6680" y="3871"/>
              <a:ext cx="4732" cy="4727"/>
            </a:xfrm>
            <a:prstGeom prst="rect">
              <a:avLst/>
            </a:prstGeom>
            <a:noFill/>
            <a:ln>
              <a:noFill/>
            </a:ln>
          </p:spPr>
        </p:pic>
        <p:sp>
          <p:nvSpPr>
            <p:cNvPr id="100" name="文本框 99"/>
            <p:cNvSpPr txBox="1"/>
            <p:nvPr/>
          </p:nvSpPr>
          <p:spPr>
            <a:xfrm>
              <a:off x="11792" y="5531"/>
              <a:ext cx="3778" cy="2087"/>
            </a:xfrm>
            <a:prstGeom prst="rect">
              <a:avLst/>
            </a:prstGeom>
            <a:noFill/>
            <a:ln w="9525">
              <a:noFill/>
            </a:ln>
          </p:spPr>
          <p:txBody>
            <a:bodyPr wrap="square">
              <a:spAutoFit/>
            </a:bodyPr>
            <a:p>
              <a:pPr indent="304800" algn="l"/>
              <a:r>
                <a:rPr lang="zh-CN">
                  <a:latin typeface="Times New Roman" panose="02020603050405020304" pitchFamily="18" charset="0"/>
                  <a:ea typeface="宋体" panose="02010600030101010101" pitchFamily="2" charset="-122"/>
                </a:rPr>
                <a:t>图</a:t>
              </a:r>
              <a:r>
                <a:rPr lang="zh-CN">
                  <a:ea typeface="宋体" panose="02010600030101010101" pitchFamily="2" charset="-122"/>
                </a:rPr>
                <a:t>中：</a:t>
              </a:r>
              <a:endParaRPr lang="zh-CN">
                <a:ea typeface="宋体" panose="02010600030101010101" pitchFamily="2" charset="-122"/>
              </a:endParaRPr>
            </a:p>
            <a:p>
              <a:pPr indent="304800" algn="l"/>
              <a:r>
                <a:rPr lang="en-US">
                  <a:latin typeface="Times New Roman" panose="02020603050405020304" pitchFamily="18" charset="0"/>
                  <a:ea typeface="宋体" panose="02010600030101010101" pitchFamily="2" charset="-122"/>
                </a:rPr>
                <a:t>1-</a:t>
              </a:r>
              <a:r>
                <a:rPr lang="zh-CN">
                  <a:ea typeface="宋体" panose="02010600030101010101" pitchFamily="2" charset="-122"/>
                </a:rPr>
                <a:t>底板环段</a:t>
              </a:r>
              <a:endParaRPr lang="zh-CN">
                <a:latin typeface="Times New Roman" panose="02020603050405020304" pitchFamily="18" charset="0"/>
                <a:ea typeface="宋体" panose="02010600030101010101" pitchFamily="2" charset="-122"/>
              </a:endParaRPr>
            </a:p>
            <a:p>
              <a:pPr indent="304800" algn="l"/>
              <a:r>
                <a:rPr lang="en-US">
                  <a:latin typeface="Times New Roman" panose="02020603050405020304" pitchFamily="18" charset="0"/>
                  <a:ea typeface="宋体" panose="02010600030101010101" pitchFamily="2" charset="-122"/>
                </a:rPr>
                <a:t>2-</a:t>
              </a:r>
              <a:r>
                <a:rPr lang="zh-CN">
                  <a:ea typeface="宋体" panose="02010600030101010101" pitchFamily="2" charset="-122"/>
                </a:rPr>
                <a:t>加腋区壁板</a:t>
              </a:r>
              <a:endParaRPr lang="zh-CN">
                <a:latin typeface="Times New Roman" panose="02020603050405020304" pitchFamily="18" charset="0"/>
                <a:ea typeface="宋体" panose="02010600030101010101" pitchFamily="2" charset="-122"/>
              </a:endParaRPr>
            </a:p>
            <a:p>
              <a:pPr indent="304800" algn="l"/>
              <a:r>
                <a:rPr lang="en-US">
                  <a:latin typeface="Times New Roman" panose="02020603050405020304" pitchFamily="18" charset="0"/>
                  <a:ea typeface="宋体" panose="02010600030101010101" pitchFamily="2" charset="-122"/>
                </a:rPr>
                <a:t>21-</a:t>
              </a:r>
              <a:r>
                <a:rPr lang="zh-CN">
                  <a:ea typeface="宋体" panose="02010600030101010101" pitchFamily="2" charset="-122"/>
                </a:rPr>
                <a:t>垂直段壁板加劲角钢</a:t>
              </a:r>
              <a:endParaRPr lang="zh-CN">
                <a:latin typeface="Times New Roman" panose="02020603050405020304" pitchFamily="18" charset="0"/>
                <a:ea typeface="宋体" panose="02010600030101010101" pitchFamily="2" charset="-122"/>
              </a:endParaRPr>
            </a:p>
            <a:p>
              <a:pPr indent="304800" algn="l"/>
              <a:r>
                <a:rPr lang="en-US">
                  <a:latin typeface="Times New Roman" panose="02020603050405020304" pitchFamily="18" charset="0"/>
                  <a:ea typeface="宋体" panose="02010600030101010101" pitchFamily="2" charset="-122"/>
                </a:rPr>
                <a:t>3-</a:t>
              </a:r>
              <a:r>
                <a:rPr lang="zh-CN">
                  <a:ea typeface="宋体" panose="02010600030101010101" pitchFamily="2" charset="-122"/>
                </a:rPr>
                <a:t>水平段</a:t>
              </a:r>
              <a:endParaRPr lang="zh-CN">
                <a:latin typeface="Times New Roman" panose="02020603050405020304" pitchFamily="18" charset="0"/>
                <a:ea typeface="宋体" panose="02010600030101010101" pitchFamily="2" charset="-122"/>
              </a:endParaRPr>
            </a:p>
            <a:p>
              <a:pPr indent="304800" algn="l"/>
              <a:r>
                <a:rPr lang="en-US">
                  <a:latin typeface="Times New Roman" panose="02020603050405020304" pitchFamily="18" charset="0"/>
                  <a:ea typeface="宋体" panose="02010600030101010101" pitchFamily="2" charset="-122"/>
                </a:rPr>
                <a:t>4-</a:t>
              </a:r>
              <a:r>
                <a:rPr lang="zh-CN">
                  <a:ea typeface="宋体" panose="02010600030101010101" pitchFamily="2" charset="-122"/>
                </a:rPr>
                <a:t>加强节点</a:t>
              </a:r>
              <a:r>
                <a:rPr lang="en-US">
                  <a:latin typeface="Times New Roman" panose="02020603050405020304" pitchFamily="18" charset="0"/>
                  <a:ea typeface="宋体" panose="02010600030101010101" pitchFamily="2" charset="-122"/>
                </a:rPr>
                <a:t>1</a:t>
              </a:r>
              <a:endParaRPr lang="zh-CN">
                <a:latin typeface="Times New Roman" panose="02020603050405020304" pitchFamily="18" charset="0"/>
                <a:ea typeface="宋体" panose="02010600030101010101" pitchFamily="2" charset="-122"/>
              </a:endParaRPr>
            </a:p>
            <a:p>
              <a:pPr indent="304800" algn="l"/>
              <a:r>
                <a:rPr lang="en-US">
                  <a:latin typeface="Times New Roman" panose="02020603050405020304" pitchFamily="18" charset="0"/>
                  <a:ea typeface="宋体" panose="02010600030101010101" pitchFamily="2" charset="-122"/>
                </a:rPr>
                <a:t>5-</a:t>
              </a:r>
              <a:r>
                <a:rPr lang="zh-CN">
                  <a:ea typeface="宋体" panose="02010600030101010101" pitchFamily="2" charset="-122"/>
                </a:rPr>
                <a:t>加强节点</a:t>
              </a:r>
              <a:r>
                <a:rPr lang="en-US">
                  <a:latin typeface="Times New Roman" panose="02020603050405020304" pitchFamily="18" charset="0"/>
                  <a:ea typeface="宋体" panose="02010600030101010101" pitchFamily="2" charset="-122"/>
                </a:rPr>
                <a:t>2</a:t>
              </a:r>
              <a:endParaRPr lang="zh-CN">
                <a:latin typeface="Times New Roman" panose="02020603050405020304" pitchFamily="18" charset="0"/>
                <a:ea typeface="宋体" panose="02010600030101010101" pitchFamily="2" charset="-122"/>
              </a:endParaRPr>
            </a:p>
            <a:p>
              <a:pPr indent="304800" algn="l"/>
              <a:r>
                <a:rPr lang="en-US">
                  <a:latin typeface="Times New Roman" panose="02020603050405020304" pitchFamily="18" charset="0"/>
                  <a:ea typeface="宋体" panose="02010600030101010101" pitchFamily="2" charset="-122"/>
                </a:rPr>
                <a:t>6-</a:t>
              </a:r>
              <a:r>
                <a:rPr lang="zh-CN">
                  <a:ea typeface="宋体" panose="02010600030101010101" pitchFamily="2" charset="-122"/>
                </a:rPr>
                <a:t>加强节点</a:t>
              </a:r>
              <a:r>
                <a:rPr lang="en-US">
                  <a:latin typeface="Times New Roman" panose="02020603050405020304" pitchFamily="18" charset="0"/>
                  <a:ea typeface="宋体" panose="02010600030101010101" pitchFamily="2" charset="-122"/>
                </a:rPr>
                <a:t>3</a:t>
              </a:r>
              <a:endParaRPr lang="zh-CN" altLang="en-US">
                <a:latin typeface="Times New Roman" panose="02020603050405020304" pitchFamily="18" charset="0"/>
                <a:ea typeface="宋体" panose="02010600030101010101" pitchFamily="2" charset="-122"/>
              </a:endParaRPr>
            </a:p>
          </p:txBody>
        </p:sp>
        <p:sp>
          <p:nvSpPr>
            <p:cNvPr id="5" name="文本框 4"/>
            <p:cNvSpPr txBox="1"/>
            <p:nvPr/>
          </p:nvSpPr>
          <p:spPr>
            <a:xfrm>
              <a:off x="5193" y="8806"/>
              <a:ext cx="8000" cy="367"/>
            </a:xfrm>
            <a:prstGeom prst="rect">
              <a:avLst/>
            </a:prstGeom>
            <a:noFill/>
            <a:ln w="9525">
              <a:noFill/>
            </a:ln>
          </p:spPr>
          <p:txBody>
            <a:bodyPr>
              <a:spAutoFit/>
            </a:bodyPr>
            <a:p>
              <a:pPr algn="ctr"/>
              <a:r>
                <a:rPr lang="zh-CN" b="1">
                  <a:ea typeface="宋体" panose="02010600030101010101" pitchFamily="2" charset="-122"/>
                </a:rPr>
                <a:t>图</a:t>
              </a:r>
              <a:r>
                <a:rPr lang="en-US" b="1">
                  <a:latin typeface="Times New Roman" panose="02020603050405020304" pitchFamily="18" charset="0"/>
                  <a:ea typeface="宋体" panose="02010600030101010101" pitchFamily="2" charset="-122"/>
                </a:rPr>
                <a:t>1</a:t>
              </a:r>
              <a:r>
                <a:rPr lang="en-US" b="1">
                  <a:latin typeface="Times New Roman" panose="02020603050405020304" pitchFamily="18" charset="0"/>
                  <a:ea typeface="宋体" panose="02010600030101010101" pitchFamily="2" charset="-122"/>
                  <a:cs typeface="Times New Roman" panose="02020603050405020304" pitchFamily="18" charset="0"/>
                </a:rPr>
                <a:t> </a:t>
              </a:r>
              <a:r>
                <a:rPr lang="zh-CN" b="1">
                  <a:ea typeface="宋体" panose="02010600030101010101" pitchFamily="2" charset="-122"/>
                </a:rPr>
                <a:t>底板环段与加腋区一体式模块结构示意图</a:t>
              </a:r>
              <a:endParaRPr lang="zh-CN" altLang="en-US"/>
            </a:p>
          </p:txBody>
        </p:sp>
        <p:sp>
          <p:nvSpPr>
            <p:cNvPr id="8" name="TextBox 8"/>
            <p:cNvSpPr txBox="1"/>
            <p:nvPr/>
          </p:nvSpPr>
          <p:spPr>
            <a:xfrm>
              <a:off x="3654" y="2148"/>
              <a:ext cx="1761" cy="422"/>
            </a:xfrm>
            <a:prstGeom prst="rect">
              <a:avLst/>
            </a:prstGeom>
            <a:solidFill>
              <a:srgbClr val="0070C0"/>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defPPr marL="0" marR="0" indent="0" algn="l" defTabSz="713105" rtl="0" fontAlgn="auto" latinLnBrk="1" hangingPunct="0">
                <a:lnSpc>
                  <a:spcPct val="100000"/>
                </a:lnSpc>
                <a:spcBef>
                  <a:spcPts val="0"/>
                </a:spcBef>
                <a:spcAft>
                  <a:spcPts val="0"/>
                </a:spcAft>
                <a:buClrTx/>
                <a:buSzTx/>
                <a:buFontTx/>
                <a:buNone/>
                <a:defRPr kumimoji="0" sz="1405" b="0" i="0" u="none" strike="noStrike" cap="none" spc="0" normalizeH="0" baseline="0">
                  <a:ln>
                    <a:noFill/>
                  </a:ln>
                  <a:solidFill>
                    <a:srgbClr val="000000"/>
                  </a:solidFill>
                  <a:effectLst/>
                  <a:uFillTx/>
                </a:defRPr>
              </a:defPPr>
              <a:lvl1pPr algn="ctr" defTabSz="457200">
                <a:defRPr sz="1400" b="1" kern="0">
                  <a:solidFill>
                    <a:schemeClr val="bg1"/>
                  </a:solidFill>
                  <a:latin typeface="微软雅黑" panose="020B0503020204020204" pitchFamily="34" charset="-122"/>
                  <a:ea typeface="微软雅黑" panose="020B0503020204020204" pitchFamily="34" charset="-122"/>
                </a:defRPr>
              </a:lvl1pPr>
            </a:lstStyle>
            <a:p>
              <a:r>
                <a:rPr lang="zh-CN" altLang="en-US" dirty="0"/>
                <a:t>结构型式</a:t>
              </a:r>
              <a:endParaRPr lang="zh-CN" altLang="en-US" dirty="0"/>
            </a:p>
          </p:txBody>
        </p:sp>
      </p:gr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4"/>
          <p:cNvSpPr txBox="1"/>
          <p:nvPr/>
        </p:nvSpPr>
        <p:spPr>
          <a:xfrm>
            <a:off x="8677275" y="307340"/>
            <a:ext cx="2955290" cy="340995"/>
          </a:xfrm>
          <a:prstGeom prst="rect">
            <a:avLst/>
          </a:prstGeom>
          <a:noFill/>
        </p:spPr>
        <p:txBody>
          <a:bodyPr wrap="square" lIns="75685" tIns="37843" rIns="75685" bIns="37843" rtlCol="0">
            <a:spAutoFit/>
          </a:bodyPr>
          <a:lstStyle/>
          <a:p>
            <a:pPr algn="ctr" defTabSz="356870" hangingPunct="1"/>
            <a:r>
              <a:rPr lang="zh-CN" altLang="en-US" sz="1730" b="1" dirty="0">
                <a:solidFill>
                  <a:srgbClr val="004DA1"/>
                </a:solidFill>
                <a:latin typeface="微软雅黑" panose="020B0503020204020204" pitchFamily="34" charset="-122"/>
                <a:ea typeface="微软雅黑" panose="020B0503020204020204" pitchFamily="34" charset="-122"/>
                <a:cs typeface="+mn-ea"/>
              </a:rPr>
              <a:t>二、质量控制要点</a:t>
            </a:r>
            <a:endParaRPr lang="zh-CN" altLang="en-US" sz="1730" b="1" dirty="0">
              <a:solidFill>
                <a:srgbClr val="004DA1"/>
              </a:solidFill>
              <a:latin typeface="微软雅黑" panose="020B0503020204020204" pitchFamily="34" charset="-122"/>
              <a:ea typeface="微软雅黑" panose="020B0503020204020204" pitchFamily="34" charset="-122"/>
              <a:cs typeface="+mn-ea"/>
            </a:endParaRPr>
          </a:p>
        </p:txBody>
      </p:sp>
      <p:sp>
        <p:nvSpPr>
          <p:cNvPr id="5" name="文本框 4"/>
          <p:cNvSpPr txBox="1"/>
          <p:nvPr/>
        </p:nvSpPr>
        <p:spPr>
          <a:xfrm>
            <a:off x="2110740" y="6142990"/>
            <a:ext cx="6814820" cy="275590"/>
          </a:xfrm>
          <a:prstGeom prst="rect">
            <a:avLst/>
          </a:prstGeom>
          <a:noFill/>
          <a:ln w="9525">
            <a:noFill/>
          </a:ln>
        </p:spPr>
        <p:txBody>
          <a:bodyPr>
            <a:spAutoFit/>
          </a:bodyPr>
          <a:p>
            <a:pPr algn="ctr"/>
            <a:r>
              <a:rPr lang="zh-CN" b="1">
                <a:ea typeface="宋体" panose="02010600030101010101" pitchFamily="2" charset="-122"/>
              </a:rPr>
              <a:t>图</a:t>
            </a:r>
            <a:r>
              <a:rPr lang="en-US" b="1">
                <a:latin typeface="Times New Roman" panose="02020603050405020304" pitchFamily="18" charset="0"/>
                <a:ea typeface="宋体" panose="02010600030101010101" pitchFamily="2" charset="-122"/>
              </a:rPr>
              <a:t>2</a:t>
            </a:r>
            <a:r>
              <a:rPr lang="en-US" b="1">
                <a:latin typeface="Times New Roman" panose="02020603050405020304" pitchFamily="18" charset="0"/>
                <a:ea typeface="宋体" panose="02010600030101010101" pitchFamily="2" charset="-122"/>
                <a:cs typeface="Times New Roman" panose="02020603050405020304" pitchFamily="18" charset="0"/>
              </a:rPr>
              <a:t> </a:t>
            </a:r>
            <a:r>
              <a:rPr lang="zh-CN" b="1">
                <a:ea typeface="宋体" panose="02010600030101010101" pitchFamily="2" charset="-122"/>
              </a:rPr>
              <a:t>底板环段与加腋区一体式模块结构的施工工艺流程</a:t>
            </a:r>
            <a:endParaRPr lang="zh-CN" b="1">
              <a:ea typeface="宋体" panose="02010600030101010101" pitchFamily="2" charset="-122"/>
            </a:endParaRPr>
          </a:p>
        </p:txBody>
      </p:sp>
      <p:pic>
        <p:nvPicPr>
          <p:cNvPr id="2" name="图片 25"/>
          <p:cNvPicPr>
            <a:picLocks noChangeAspect="1" noChangeArrowheads="1"/>
          </p:cNvPicPr>
          <p:nvPr/>
        </p:nvPicPr>
        <p:blipFill>
          <a:blip r:embed="rId1" cstate="print"/>
          <a:srcRect/>
          <a:stretch>
            <a:fillRect/>
          </a:stretch>
        </p:blipFill>
        <p:spPr>
          <a:xfrm>
            <a:off x="1814195" y="1605280"/>
            <a:ext cx="7792720" cy="4270375"/>
          </a:xfrm>
          <a:prstGeom prst="rect">
            <a:avLst/>
          </a:prstGeom>
          <a:noFill/>
          <a:ln w="9525">
            <a:noFill/>
            <a:miter lim="800000"/>
            <a:headEnd/>
            <a:tailEnd/>
          </a:ln>
        </p:spPr>
      </p:pic>
      <p:sp>
        <p:nvSpPr>
          <p:cNvPr id="8" name="TextBox 8"/>
          <p:cNvSpPr txBox="1"/>
          <p:nvPr/>
        </p:nvSpPr>
        <p:spPr>
          <a:xfrm>
            <a:off x="799465" y="967105"/>
            <a:ext cx="1499870" cy="316865"/>
          </a:xfrm>
          <a:prstGeom prst="rect">
            <a:avLst/>
          </a:prstGeom>
          <a:solidFill>
            <a:srgbClr val="0070C0"/>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defPPr marL="0" marR="0" indent="0" algn="l" defTabSz="713105" rtl="0" fontAlgn="auto" latinLnBrk="1" hangingPunct="0">
              <a:lnSpc>
                <a:spcPct val="100000"/>
              </a:lnSpc>
              <a:spcBef>
                <a:spcPts val="0"/>
              </a:spcBef>
              <a:spcAft>
                <a:spcPts val="0"/>
              </a:spcAft>
              <a:buClrTx/>
              <a:buSzTx/>
              <a:buFontTx/>
              <a:buNone/>
              <a:defRPr kumimoji="0" sz="1405" b="0" i="0" u="none" strike="noStrike" cap="none" spc="0" normalizeH="0" baseline="0">
                <a:ln>
                  <a:noFill/>
                </a:ln>
                <a:solidFill>
                  <a:srgbClr val="000000"/>
                </a:solidFill>
                <a:effectLst/>
                <a:uFillTx/>
              </a:defRPr>
            </a:defPPr>
            <a:lvl1pPr algn="ctr" defTabSz="457200">
              <a:defRPr sz="1400" b="1" kern="0">
                <a:solidFill>
                  <a:schemeClr val="bg1"/>
                </a:solidFill>
                <a:latin typeface="微软雅黑" panose="020B0503020204020204" pitchFamily="34" charset="-122"/>
                <a:ea typeface="微软雅黑" panose="020B0503020204020204" pitchFamily="34" charset="-122"/>
              </a:defRPr>
            </a:lvl1pPr>
          </a:lstStyle>
          <a:p>
            <a:r>
              <a:rPr lang="zh-CN" altLang="en-US" dirty="0"/>
              <a:t>工艺流程</a:t>
            </a:r>
            <a:endParaRPr lang="zh-CN" altLang="en-US" dirty="0"/>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4"/>
          <p:cNvSpPr txBox="1"/>
          <p:nvPr/>
        </p:nvSpPr>
        <p:spPr>
          <a:xfrm>
            <a:off x="8898255" y="290195"/>
            <a:ext cx="3060700" cy="340995"/>
          </a:xfrm>
          <a:prstGeom prst="rect">
            <a:avLst/>
          </a:prstGeom>
          <a:noFill/>
        </p:spPr>
        <p:txBody>
          <a:bodyPr wrap="square" lIns="75685" tIns="37843" rIns="75685" bIns="37843" rtlCol="0">
            <a:spAutoFit/>
          </a:bodyPr>
          <a:lstStyle/>
          <a:p>
            <a:pPr algn="ctr" defTabSz="356870" hangingPunct="1"/>
            <a:r>
              <a:rPr lang="zh-CN" altLang="en-US" sz="1730" b="1" dirty="0">
                <a:solidFill>
                  <a:srgbClr val="004DA1"/>
                </a:solidFill>
                <a:latin typeface="微软雅黑" panose="020B0503020204020204" pitchFamily="34" charset="-122"/>
                <a:ea typeface="微软雅黑" panose="020B0503020204020204" pitchFamily="34" charset="-122"/>
                <a:cs typeface="+mn-ea"/>
              </a:rPr>
              <a:t>二、质量控制要点</a:t>
            </a:r>
            <a:endParaRPr lang="zh-CN" altLang="en-US" sz="1730" b="1" dirty="0">
              <a:solidFill>
                <a:srgbClr val="004DA1"/>
              </a:solidFill>
              <a:latin typeface="微软雅黑" panose="020B0503020204020204" pitchFamily="34" charset="-122"/>
              <a:ea typeface="微软雅黑" panose="020B0503020204020204" pitchFamily="34" charset="-122"/>
              <a:cs typeface="+mn-ea"/>
            </a:endParaRPr>
          </a:p>
        </p:txBody>
      </p:sp>
      <p:sp>
        <p:nvSpPr>
          <p:cNvPr id="8" name="TextBox 8"/>
          <p:cNvSpPr txBox="1"/>
          <p:nvPr/>
        </p:nvSpPr>
        <p:spPr>
          <a:xfrm>
            <a:off x="739140" y="1017270"/>
            <a:ext cx="1732915" cy="317500"/>
          </a:xfrm>
          <a:prstGeom prst="rect">
            <a:avLst/>
          </a:prstGeom>
          <a:solidFill>
            <a:srgbClr val="0070C0"/>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defPPr marL="0" marR="0" indent="0" algn="l" defTabSz="713105" rtl="0" fontAlgn="auto" latinLnBrk="1" hangingPunct="0">
              <a:lnSpc>
                <a:spcPct val="100000"/>
              </a:lnSpc>
              <a:spcBef>
                <a:spcPts val="0"/>
              </a:spcBef>
              <a:spcAft>
                <a:spcPts val="0"/>
              </a:spcAft>
              <a:buClrTx/>
              <a:buSzTx/>
              <a:buFontTx/>
              <a:buNone/>
              <a:defRPr kumimoji="0" sz="1405" b="0" i="0" u="none" strike="noStrike" cap="none" spc="0" normalizeH="0" baseline="0">
                <a:ln>
                  <a:noFill/>
                </a:ln>
                <a:solidFill>
                  <a:srgbClr val="000000"/>
                </a:solidFill>
                <a:effectLst/>
                <a:uFillTx/>
              </a:defRPr>
            </a:defPPr>
            <a:lvl1pPr algn="ctr" defTabSz="457200">
              <a:defRPr sz="1400" b="1" kern="0">
                <a:solidFill>
                  <a:schemeClr val="bg1"/>
                </a:solidFill>
                <a:latin typeface="微软雅黑" panose="020B0503020204020204" pitchFamily="34" charset="-122"/>
                <a:ea typeface="微软雅黑" panose="020B0503020204020204" pitchFamily="34" charset="-122"/>
              </a:defRPr>
            </a:lvl1pPr>
          </a:lstStyle>
          <a:p>
            <a:r>
              <a:rPr lang="zh-CN" altLang="en-US" dirty="0"/>
              <a:t>底板环段拼装</a:t>
            </a:r>
            <a:endParaRPr lang="zh-CN" altLang="en-US" dirty="0"/>
          </a:p>
        </p:txBody>
      </p:sp>
      <p:pic>
        <p:nvPicPr>
          <p:cNvPr id="3" name="图片 23" descr="C:\Users\ADMINI~1\AppData\Local\Temp\1598513992(1).png"/>
          <p:cNvPicPr>
            <a:picLocks noChangeAspect="1" noChangeArrowheads="1"/>
          </p:cNvPicPr>
          <p:nvPr/>
        </p:nvPicPr>
        <p:blipFill>
          <a:blip r:embed="rId1" cstate="print"/>
          <a:srcRect l="8247" t="3345"/>
          <a:stretch>
            <a:fillRect/>
          </a:stretch>
        </p:blipFill>
        <p:spPr>
          <a:xfrm>
            <a:off x="1450975" y="1845310"/>
            <a:ext cx="4501515" cy="4291965"/>
          </a:xfrm>
          <a:prstGeom prst="rect">
            <a:avLst/>
          </a:prstGeom>
          <a:noFill/>
          <a:ln w="9525">
            <a:solidFill>
              <a:schemeClr val="tx1"/>
            </a:solidFill>
            <a:miter lim="800000"/>
            <a:headEnd/>
            <a:tailEnd/>
          </a:ln>
        </p:spPr>
      </p:pic>
      <p:sp>
        <p:nvSpPr>
          <p:cNvPr id="9" name="TextBox 6"/>
          <p:cNvSpPr txBox="1"/>
          <p:nvPr/>
        </p:nvSpPr>
        <p:spPr>
          <a:xfrm>
            <a:off x="6376670" y="3001010"/>
            <a:ext cx="5348605" cy="18554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p>
            <a:pPr algn="just">
              <a:lnSpc>
                <a:spcPct val="150000"/>
              </a:lnSpc>
              <a:defRPr/>
            </a:pPr>
            <a:r>
              <a:rPr lang="en-US" altLang="zh-CN" sz="1600" b="1" dirty="0">
                <a:solidFill>
                  <a:schemeClr val="accent6">
                    <a:lumMod val="10000"/>
                  </a:schemeClr>
                </a:solidFill>
                <a:sym typeface="+mn-ea"/>
              </a:rPr>
              <a:t>        </a:t>
            </a:r>
            <a:r>
              <a:rPr lang="en-US" altLang="zh-CN" b="1" dirty="0">
                <a:solidFill>
                  <a:schemeClr val="accent6">
                    <a:lumMod val="10000"/>
                  </a:schemeClr>
                </a:solidFill>
                <a:sym typeface="+mn-ea"/>
              </a:rPr>
              <a:t> </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在沿半径R=22753㎜的圆周上每6°均匀设置钢支撑（见图3），拼装前对拼装中心定位点和钢支撑的位置等进行测量，调节钢支撑上表面标高差在3㎜范围内。</a:t>
            </a: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eaLnBrk="1">
              <a:lnSpc>
                <a:spcPct val="150000"/>
              </a:lnSpc>
              <a:defRPr/>
            </a:pP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利用汽车吊将16块底板环段按照布置图吊装就位在钢支撑上。</a:t>
            </a: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eaLnBrk="1">
              <a:lnSpc>
                <a:spcPct val="150000"/>
              </a:lnSpc>
              <a:defRPr/>
            </a:pP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调整合格后组对点焊固定，正面焊接20㎜厚的临时加劲板，留出2条收缩缝（对称布置）暂不组对。</a:t>
            </a: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6480.576377952756,&quot;width&quot;:9545.24409448819}"/>
</p:tagLst>
</file>

<file path=ppt/tags/tag2.xml><?xml version="1.0" encoding="utf-8"?>
<p:tagLst xmlns:p="http://schemas.openxmlformats.org/presentationml/2006/main">
  <p:tag name="KSO_WM_UNIT_PLACING_PICTURE_USER_VIEWPORT" val="{&quot;height&quot;:5101,&quot;width&quot;:5102}"/>
</p:tagLst>
</file>

<file path=ppt/theme/theme1.xml><?xml version="1.0" encoding="utf-8"?>
<a:theme xmlns:a="http://schemas.openxmlformats.org/drawingml/2006/main" name="Default">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defRPr kumimoji="0" sz="1200" b="0" i="0" u="none" strike="noStrike" cap="none" spc="0" normalizeH="0" baseline="0">
            <a:ln>
              <a:noFill/>
            </a:ln>
            <a:solidFill>
              <a:srgbClr val="000000"/>
            </a:solidFill>
            <a:effectLst/>
            <a:uFillTx/>
            <a:latin typeface="Calibri" panose="020F0502020204030204"/>
            <a:ea typeface="Calibri" panose="020F0502020204030204"/>
            <a:cs typeface="Calibri" panose="020F0502020204030204"/>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defRPr kumimoji="0" sz="1200" b="0" i="0" u="none" strike="noStrike" cap="none" spc="0" normalizeH="0" baseline="0">
            <a:ln>
              <a:noFill/>
            </a:ln>
            <a:solidFill>
              <a:srgbClr val="000000"/>
            </a:solidFill>
            <a:effectLst/>
            <a:uFillTx/>
            <a:latin typeface="Calibri" panose="020F0502020204030204"/>
            <a:ea typeface="Calibri" panose="020F0502020204030204"/>
            <a:cs typeface="Calibri" panose="020F0502020204030204"/>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2497</Words>
  <Application>WPS 演示</Application>
  <PresentationFormat>全屏显示(16:10)</PresentationFormat>
  <Paragraphs>171</Paragraphs>
  <Slides>23</Slides>
  <Notes>3</Notes>
  <HiddenSlides>0</HiddenSlides>
  <MMClips>1</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23</vt:i4>
      </vt:variant>
    </vt:vector>
  </HeadingPairs>
  <TitlesOfParts>
    <vt:vector size="47" baseType="lpstr">
      <vt:lpstr>Arial</vt:lpstr>
      <vt:lpstr>宋体</vt:lpstr>
      <vt:lpstr>Wingdings</vt:lpstr>
      <vt:lpstr>Calibri</vt:lpstr>
      <vt:lpstr>Helvetica</vt:lpstr>
      <vt:lpstr>华文仿宋</vt:lpstr>
      <vt:lpstr>楷体_GB2312</vt:lpstr>
      <vt:lpstr>新宋体</vt:lpstr>
      <vt:lpstr>微软雅黑</vt:lpstr>
      <vt:lpstr>Impact</vt:lpstr>
      <vt:lpstr>黑体</vt:lpstr>
      <vt:lpstr>华文行楷</vt:lpstr>
      <vt:lpstr>Helvetica Neue</vt:lpstr>
      <vt:lpstr>Impact</vt:lpstr>
      <vt:lpstr>Calibri</vt:lpstr>
      <vt:lpstr>Roboto Light</vt:lpstr>
      <vt:lpstr>华文楷体</vt:lpstr>
      <vt:lpstr>Times New Roman</vt:lpstr>
      <vt:lpstr>Calibri Light</vt:lpstr>
      <vt:lpstr>等线 Light</vt:lpstr>
      <vt:lpstr>等线</vt:lpstr>
      <vt:lpstr>Roboto</vt:lpstr>
      <vt:lpstr>Arial Unicode MS</vt:lpstr>
      <vt:lpstr>Default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nan mao</dc:creator>
  <cp:lastModifiedBy>桥石</cp:lastModifiedBy>
  <cp:revision>6100</cp:revision>
  <cp:lastPrinted>2021-01-10T03:54:00Z</cp:lastPrinted>
  <dcterms:created xsi:type="dcterms:W3CDTF">2019-11-02T12:57:00Z</dcterms:created>
  <dcterms:modified xsi:type="dcterms:W3CDTF">2021-05-09T08:44:16Z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E4AAF08FF7A946FFBB8EAA79E1A9A47A</vt:lpwstr>
  </property>
</Properties>
</file>